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1"/>
  </p:notesMasterIdLst>
  <p:handoutMasterIdLst>
    <p:handoutMasterId r:id="rId62"/>
  </p:handoutMasterIdLst>
  <p:sldIdLst>
    <p:sldId id="256" r:id="rId5"/>
    <p:sldId id="257" r:id="rId6"/>
    <p:sldId id="258" r:id="rId7"/>
    <p:sldId id="259" r:id="rId8"/>
    <p:sldId id="336" r:id="rId9"/>
    <p:sldId id="3778" r:id="rId10"/>
    <p:sldId id="3780" r:id="rId11"/>
    <p:sldId id="3773" r:id="rId12"/>
    <p:sldId id="3770" r:id="rId13"/>
    <p:sldId id="3769" r:id="rId14"/>
    <p:sldId id="3771" r:id="rId15"/>
    <p:sldId id="3463" r:id="rId16"/>
    <p:sldId id="3772" r:id="rId17"/>
    <p:sldId id="3776" r:id="rId18"/>
    <p:sldId id="340" r:id="rId19"/>
    <p:sldId id="341" r:id="rId20"/>
    <p:sldId id="320" r:id="rId21"/>
    <p:sldId id="343" r:id="rId22"/>
    <p:sldId id="344" r:id="rId23"/>
    <p:sldId id="349" r:id="rId24"/>
    <p:sldId id="352" r:id="rId25"/>
    <p:sldId id="351" r:id="rId26"/>
    <p:sldId id="345" r:id="rId27"/>
    <p:sldId id="347" r:id="rId28"/>
    <p:sldId id="346" r:id="rId29"/>
    <p:sldId id="348" r:id="rId30"/>
    <p:sldId id="296" r:id="rId31"/>
    <p:sldId id="265" r:id="rId32"/>
    <p:sldId id="266" r:id="rId33"/>
    <p:sldId id="267" r:id="rId34"/>
    <p:sldId id="268" r:id="rId35"/>
    <p:sldId id="316" r:id="rId36"/>
    <p:sldId id="269" r:id="rId37"/>
    <p:sldId id="270" r:id="rId38"/>
    <p:sldId id="271" r:id="rId39"/>
    <p:sldId id="339" r:id="rId40"/>
    <p:sldId id="318" r:id="rId41"/>
    <p:sldId id="319" r:id="rId42"/>
    <p:sldId id="276" r:id="rId43"/>
    <p:sldId id="321" r:id="rId44"/>
    <p:sldId id="322" r:id="rId45"/>
    <p:sldId id="323" r:id="rId46"/>
    <p:sldId id="324" r:id="rId47"/>
    <p:sldId id="325" r:id="rId48"/>
    <p:sldId id="326" r:id="rId49"/>
    <p:sldId id="327" r:id="rId50"/>
    <p:sldId id="328" r:id="rId51"/>
    <p:sldId id="329" r:id="rId52"/>
    <p:sldId id="330" r:id="rId53"/>
    <p:sldId id="288" r:id="rId54"/>
    <p:sldId id="332" r:id="rId55"/>
    <p:sldId id="333" r:id="rId56"/>
    <p:sldId id="334" r:id="rId57"/>
    <p:sldId id="335" r:id="rId58"/>
    <p:sldId id="337" r:id="rId59"/>
    <p:sldId id="338"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1pPr>
    <a:lvl2pPr marL="0" marR="0" indent="914353"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2pPr>
    <a:lvl3pPr marL="0" marR="0" indent="1828708"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3pPr>
    <a:lvl4pPr marL="0" marR="0" indent="2743062"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4pPr>
    <a:lvl5pPr marL="0" marR="0" indent="3657417"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5pPr>
    <a:lvl6pPr marL="0" marR="0" indent="457177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6pPr>
    <a:lvl7pPr marL="0" marR="0" indent="5486125"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7pPr>
    <a:lvl8pPr marL="0" marR="0" indent="6400479"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8pPr>
    <a:lvl9pPr marL="0" marR="0" indent="7314834"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BF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FC"/>
          </a:solidFill>
        </a:fill>
      </a:tcStyle>
    </a:wholeTbl>
    <a:band2H>
      <a:tcTxStyle/>
      <a:tcStyle>
        <a:tcBdr/>
        <a:fill>
          <a:solidFill>
            <a:srgbClr val="E6E8FE"/>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5DED2"/>
          </a:solidFill>
        </a:fill>
      </a:tcStyle>
    </a:wholeTbl>
    <a:band2H>
      <a:tcTxStyle/>
      <a:tcStyle>
        <a:tcBdr/>
        <a:fill>
          <a:solidFill>
            <a:srgbClr val="F2EFEA"/>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EDE"/>
          </a:solidFill>
        </a:fill>
      </a:tcStyle>
    </a:wholeTbl>
    <a:band2H>
      <a:tcTxStyle/>
      <a:tcStyle>
        <a:tcBdr/>
        <a:fill>
          <a:solidFill>
            <a:srgbClr val="EFEFEF"/>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aas Grot Text R 55 Roman"/>
          <a:ea typeface="Haas Grot Text R 55 Roman"/>
          <a:cs typeface="Haas Grot Text R 55 Roman"/>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aas Grot Text R 55 Roman"/>
          <a:ea typeface="Haas Grot Text R 55 Roman"/>
          <a:cs typeface="Haas Grot Text R 55 Rom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aas Grot Text R 55 Roman"/>
          <a:ea typeface="Haas Grot Text R 55 Roman"/>
          <a:cs typeface="Haas Grot Text R 55 Roman"/>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aas Grot Text R 55 Roman"/>
          <a:ea typeface="Haas Grot Text R 55 Roman"/>
          <a:cs typeface="Haas Grot Text R 55 Roman"/>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aas Grot Text R 55 Roman"/>
          <a:ea typeface="Haas Grot Text R 55 Roman"/>
          <a:cs typeface="Haas Grot Text R 55 Roman"/>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Haas Grot Text R 55 Roman"/>
          <a:ea typeface="Haas Grot Text R 55 Roman"/>
          <a:cs typeface="Haas Grot Text R 55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Haas Grot Text R 55 Roman"/>
          <a:ea typeface="Haas Grot Text R 55 Roman"/>
          <a:cs typeface="Haas Grot Text R 55 Roman"/>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74" autoAdjust="0"/>
    <p:restoredTop sz="96208" autoAdjust="0"/>
  </p:normalViewPr>
  <p:slideViewPr>
    <p:cSldViewPr snapToGrid="0" snapToObjects="1">
      <p:cViewPr varScale="1">
        <p:scale>
          <a:sx n="35" d="100"/>
          <a:sy n="35" d="100"/>
        </p:scale>
        <p:origin x="784"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24" d="100"/>
          <a:sy n="124" d="100"/>
        </p:scale>
        <p:origin x="3984" y="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7CFF0-AADE-46D4-856E-AB5E0FA623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B122E9-72DB-4A7B-8C18-F00627FDCD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E71022-6B7A-45E4-B9B7-5901F43FE7CF}" type="datetimeFigureOut">
              <a:rPr lang="en-US" smtClean="0"/>
              <a:t>11/8/2022</a:t>
            </a:fld>
            <a:endParaRPr lang="en-US"/>
          </a:p>
        </p:txBody>
      </p:sp>
      <p:sp>
        <p:nvSpPr>
          <p:cNvPr id="4" name="Footer Placeholder 3">
            <a:extLst>
              <a:ext uri="{FF2B5EF4-FFF2-40B4-BE49-F238E27FC236}">
                <a16:creationId xmlns:a16="http://schemas.microsoft.com/office/drawing/2014/main" id="{56EDF821-74D3-47CC-887A-56FDBD4F56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A22610-E15F-4F1F-BC7E-EEA5E95440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CD496-175D-40FD-ACE1-78FCD36AC96D}" type="slidenum">
              <a:rPr lang="en-US" smtClean="0"/>
              <a:t>‹#›</a:t>
            </a:fld>
            <a:endParaRPr lang="en-US"/>
          </a:p>
        </p:txBody>
      </p:sp>
    </p:spTree>
    <p:extLst>
      <p:ext uri="{BB962C8B-B14F-4D97-AF65-F5344CB8AC3E}">
        <p14:creationId xmlns:p14="http://schemas.microsoft.com/office/powerpoint/2010/main" val="4514267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2T12:23:45.130"/>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6:23:47.368"/>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8T16:23:50.720"/>
    </inkml:context>
    <inkml:brush xml:id="br0">
      <inkml:brushProperty name="width" value="0.35" units="cm"/>
      <inkml:brushProperty name="height" value="0.35" units="cm"/>
      <inkml:brushProperty name="color" value="#FFFFFF"/>
    </inkml:brush>
  </inkml:definitions>
  <inkml:trace contextRef="#ctx0" brushRef="#br0">6247 4500 24575,'-6'-190'0,"0"88"0,-6-4 0,-18-52 0,-4 0 0,-6-38 0,-6 8 0,0 8 0,20 52 0,-6-2 0,0 2 0,-4-6 0,-2-4 0,4 40 0,14 46 0,-4 6 0,10 22 0,-6 6 0,6 14 0,-12-2 0,-12 4 0,-20 2 0,-40 0 0,-50 0 0,-32 0 0,-16 0 0,76 8 0,-2 4 0,-4 12 0,2 6 0,-8 14 0,2 8 0,10 10 0,8 8 0,30 0 0,8 6 0,-36 76 0,50-22 0,28-32 0,24-40 0,24-36 0,42-12 0,68-10 0,-24 0 0,12-6 0,10-4 0,8-4 0,38-16 0,10-10 0,-52 8 0,4-6 0,-4 0 0,58-20 0,-4-4 0,0 2 0,-10 2 0,-48 16 0,-14 4 0,46-16 0,-52 22 0,-56 22 0,-38 4 0,-124 8 0,-26 12 0,12 2 0,-10 6 0,0 18 0,-2 10 0,-16 14 0,0 4 0,6 2 0,4 0 0,8 0 0,8 0 0,20-12 0,12 2 0,-48 42 0,42 2 0,56-4 0,34-40 0,32 10 0,38-34 0,34 8 0,34-10 0,22-10 0,18-8 0,14-10 0,20-6 0,-98-12 0,4-6 0,2-10 0,-2-2 0,34-20 0,10-30 0,-76 34 0,4-2 0,-34 18 0,-32 24 0,-144 10 0,2 18 0,10-4 0,-8 6 0,18 4 0,2 2 0,-2 2 0,2-2 0,-78 16 0,34-8 0,48-2 0,70-16 0,34 0 0,74-20 0,90-14 0,-56-2 0,8-2 0,18-8 0,4-4 0,6-10 0,-2-2 0,-28 4 0,-6-4 0,2 0 0,-4-4 0,74-44 0,-46 14 0,-26 4 0,-98 42 0,-48 12 0,-140 20 0,34 6 0,-16 2 0,-32 8 0,-10 4-163,50-2 1,-4 2 0,6 2 162,16 2 0,4 4 0,4 2 0,-54 14 0,8 4 0,24-4 0,8 4 0,12 4 0,4 4 0,4 0 0,6 0 0,18 0 0,6-2 0,-76 48 0,54-32 487,26-28-487,44-22 0,2-10 0,28 0 0,-2 6 0,0 10 0,10-14 0,-10 2 0,-20-16 0,-4 0 0,-32 0 0,4 0 0,-40-14 0,-22-14 0,-26-4 0,-14 2 0,20 6 0,8-2 0,22-8 0,-4-8 0,-6-2 0,4 10 0,0 6 0,18 6 0,8 12 0,4 4 0,4 2 0,12 4 0,4 0 0,-2 0 0,2 0 0,8 0 0,12 0 0,18 0 0,6 0 0,12-14 0,10-12 0,6-12 0,6-40 0,6-18 0,12-32 0,8-22 0,12 6 0,4-10 0,4-22 0,-16 68 0,8-60 0,-10 52 0,2-28 0,-8 2 0,-8 34 0,-8 18 0,-2 10 0,-2 10 0,-4 12 0,0 12 0,0 10 0,0 14 0,0-4 0,0-4 0,0 6 0,0-22 0,0 6 0,0-12 0,-8-6 0,-8 14 0,-6-2 0,-8 0 0,4 6 0,6 2 0,10 6 0,2 10 0,4-2 0,-2 6 0,2-2 0,4-4 0,2-10 0,6-4 0,6-2 0,6 14 0,2 6 0,-4-6 0,-10-4 0,-6-20 0,0-8 0,16-12 0,-12 30 0,18-8 0,-22 30 0,6-40 0,-8-6 0,-6-14 0,-10 12 0,-10 10 0,-6-8 0,6 2 0,4-32 0,18 54 0,6-4 0,16 44 0,6 0 0,12 0 0,10 0 0,16 0 0,18 0 0,22 0 0,30 0 0,22 0 0,18 0 0,4 0 0,-10 0 0,-6 0 0,0 0 0,0 0 0,0 0 0,0 0 0,-10 0 0,-2 0 0,-6 0 0,-2 0 0,0 0 0,-2 0 0,4 0 0,4 0 0,-4 0 0,-4 0 0,-10 0 0,-4 0 0,0 0 0,-4 0 0,0 0 0,-6 0 0,6 0 0,-2 0 0,16 0 0,12 0 0,14 0 0,30 0 0,4 0 0,-70 0 0,-4 0 0,42 0 0,-28 0 0,-12 0 0,-44 0 0,90 0 0,-100 0 0,10 0 0,-10 0 0,-34 0 0,-18 0 0,-54 44 0,18 6 0,-36 50 0,38-6 0,-2-6 0,2 24 0,0 4 0,0 16 0,6 2 0,4-30 0,4-14 0,4-10 0,0-8 0,0-8 0,0-8 0,0-14 0,0-4 0,0-10 0,-4-10 0,-10 0 0,4-12 0,-18 40 0,2 16 0,-14 34 0,-2 16 0,-4-4 0,-2-10 0,0-14 0,-6-24 0,-14-16 0,-26-4 0,-48-10 0,38-14 0,-8-4 0,-16-4 0,-8-2 0,-50-2 0,-14 0 0,54-4 0,-6 0 0,-2 0-243,-4 0 0,-4 2 0,2-2 243,-2 2 0,2 0 0,6 2 0,-24-2 0,6 2 0,10 0 0,8-2 0,28 0 0,4 0 0,6 0 0,2 0 0,4 4 0,4 2 0,-50 16 728,14 8-728,54 4 1,-30 44-1,72-40 0,-58 60 0,56-46 0,-10 18 0,2 2 0,0 10 0,30-30 0,-26 34 0,20-32 0,-16 6 0,12-18 0,14-20 0,76-32 0,38-8 0,8-6 0,60-14 0,-16 14 0,44-6 0,-86 12 0,-2 2 0,68-8 0,10 4 0,4 6 0,-8 12 0,2 0 0,-50 0 0,-34 0 0,-18 0 0,-12 0 0,-10 0 0,-12 0 0,-10 0 0,-6 0 0,-10 0 0,18 0 0,0 0 0,8 2 0,2 6 0,-8 20 0,-10 4 0,-10 8 0,-20 0 0,-50-4 0,-6-10 0,-70 0 0,4-14 0,6-6 0,-2 0 0,-26 2 0,28-6 0,2 2 0,2-4 0,-26 0 0,20 0 0,36 0 0,2 0 0,10 0 0,6 0 0,-2 0 0,12 0 0,6 0 0,-2 0 0,24 0 0,-12 0 0,6 0 0,-12 0 0,-10 0 0,-6 0 0,4 0 0,-12-10 0,-6-18 0,-4-34 0,-12-46 0,16-18 0,6-20 0,18 14 0,24 4 0,14 54 0,16-4 0,2 48 0,0-18 0,4 24 0,8-14 0,18 0 0,14-10 0,10-4 0,4 10 0,-2 10 0,4-4 0,-24 12 0,14-8 0,-38 18 0,14-22 0,-20 4 0,0-4 0,-6 2 0,0 0 0,0-4 0,-4 4 0,-10-22 0,2 32 0,-18-30 0,10 28 0,-6-4 0,2 6 0,8 2 0,2-2 0,2-10 0,0-10 0,0-2 0,0-14 0,2-8 0,4-8 0,2-20 0,4 4 0,0 6 0,0 28 0,0 12 0,0 20 0,0-4 0,0 4 0,4 8 0,38 4 0,50 4 0,74 2 0,-62 6 0,4 0 0,14 0 0,0 4 0,2-2 0,0 0 0,-14 0 0,0 0 0,-2 0 0,2 0 0,10 0 0,-4 0 0,42 0 0,-54-2 0,0 4 0,48 20 0,-36-16 0,56 26 0,-24-18 0,50 0 0,-92-8 0,0-2 0,84 4 0,-34-2 0,-12 0 0,-12-2 0,-14-4 0,16 0 0,-6 0 0,4 0 0,10 0 0,-28 0 0,4 0 0,-6 0 0,-6 0 0,0 0 0,2 0 0,-38 0 0,16 0 0,-40 0 0,10 6 0,-10 4 0,-8 14 0,-4 12 0,-10 6 0,-6 8 0,-8-10 0,-8-6 0,-10-12 0,-16-10 0,-16-2 0,-20-2 0,-14 0 0,-12 12 0,-12 4 0,-14-6 0,-4-6 0,-6-12 0,-6 0 0,-6 0 0,-4 0 0,-30 0 0,-28 0 0,74 0 0,-6 0 0,-2 0 0,-4 0 0,0 0 0,0 0 0,-8 0 0,2 0 0,10 0 0,0 0 0,0 0 0,2 0 0,10 0 0,8 0 0,-62 0 0,-18 0 0,-10 0 0,2 0 0,90 0 0,2 0 0,-76 6 0,12 0 0,2 12 0,58 0 0,-8 4 0,38-4 0,-6 0 0,10 0 0,18 14 0,8 4 0,2 0 0,12-2 0,12-10 0,20-8 0,40-4 0,8-10 0,96-2 0,34 0 0,-62 0 0,10 0 0,14 0 0,2 0 0,6 0 0,4 0 0,8 0 0,4 0 0,10 0 0,0 0 0,-6 0 0,-2 0 0,-4 0 0,-4 0 0,-10 0 0,-2 0 0,-14 0 0,-2 0 0,-10 0 0,-2 0 0,80 0 0,-30 0 0,-24 0 0,-26 0 0,-12 0 0,-4 0 0,28 0 0,-48 0 0,68 0 0,-28 0 0,28 0 0,-12 0 0,-44 0 0,-28 0 0,-26 0 0,-18 0 0,-110 38 0,12-22 0,-44 8 0,-22-2 0,-16-14 0,-14-8 0,16 2 0,-12 0 0,-6 0-246,26-2 0,-4 0 0,-2 0 0,0 0 136,0 0 0,0 0 0,2 0 0,0 0 110,-42 0 0,0 0 0,6 0-237,12 0 1,6 0 0,4 0 236,22 0 0,4 0 0,4 0 0,-52 0 0,8 0 0,26 0 0,12 0 0,-22 0 0,-2 0 983,84 4-595,-12 0 374,12 12-762,26 6 0,6-2 0,4 2 0,-12 8 0,-6 12 0,-2 16 0,0 2 0,18-4 0,14-2 0,14-20 0,12-8 0,16-14 0,28-6 0,46-2 0,58-16 0,52-18 0,-74 8 0,8-4 0,66-8 0,2-2 0,-62 4 0,0 0 0,4 4 0,8 0 0,-10 0 0,-10-2 0,-6 0 0,24-4 0,4 4 0,-12 10 0,-4 4 0,-12 4 0,-2 2 0,82-2 0,-16 8 0,-28 4 0,-8 0 0,-4 0 0,-14 8 0,-8 2 0,-8 4 0,-12-4 0,-16-8 0,-12 4 0,-14-2 0,-10 12 0,-6-2 0,-6-2 0,-4-4 0,4-8 0,-10 0 0,0 4 0,-12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xfrm>
            <a:off x="1143000" y="685800"/>
            <a:ext cx="4572000" cy="3429000"/>
          </a:xfrm>
          <a:prstGeom prst="rect">
            <a:avLst/>
          </a:prstGeom>
        </p:spPr>
        <p:txBody>
          <a:bodyPr/>
          <a:lstStyle/>
          <a:p>
            <a:endParaRPr/>
          </a:p>
        </p:txBody>
      </p:sp>
      <p:sp>
        <p:nvSpPr>
          <p:cNvPr id="572" name="Shape 5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8</a:t>
            </a:fld>
            <a:endParaRPr lang="en-US"/>
          </a:p>
        </p:txBody>
      </p:sp>
    </p:spTree>
    <p:extLst>
      <p:ext uri="{BB962C8B-B14F-4D97-AF65-F5344CB8AC3E}">
        <p14:creationId xmlns:p14="http://schemas.microsoft.com/office/powerpoint/2010/main" val="2775831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9</a:t>
            </a:fld>
            <a:endParaRPr lang="en-US"/>
          </a:p>
        </p:txBody>
      </p:sp>
    </p:spTree>
    <p:extLst>
      <p:ext uri="{BB962C8B-B14F-4D97-AF65-F5344CB8AC3E}">
        <p14:creationId xmlns:p14="http://schemas.microsoft.com/office/powerpoint/2010/main" val="16848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r>
              <a:rPr lang="nb-NO"/>
              <a:t> </a:t>
            </a:r>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10</a:t>
            </a:fld>
            <a:endParaRPr lang="en-US"/>
          </a:p>
        </p:txBody>
      </p:sp>
    </p:spTree>
    <p:extLst>
      <p:ext uri="{BB962C8B-B14F-4D97-AF65-F5344CB8AC3E}">
        <p14:creationId xmlns:p14="http://schemas.microsoft.com/office/powerpoint/2010/main" val="338571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a:xfrm>
            <a:off x="381000" y="685800"/>
            <a:ext cx="6096000" cy="3429000"/>
          </a:xfrm>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090C1666-F358-604A-8350-1E46A4086561}" type="slidenum">
              <a:rPr lang="en-US" smtClean="0"/>
              <a:t>11</a:t>
            </a:fld>
            <a:endParaRPr lang="en-US"/>
          </a:p>
        </p:txBody>
      </p:sp>
    </p:spTree>
    <p:extLst>
      <p:ext uri="{BB962C8B-B14F-4D97-AF65-F5344CB8AC3E}">
        <p14:creationId xmlns:p14="http://schemas.microsoft.com/office/powerpoint/2010/main" val="267542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FORTEDIGITAL.NO"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ront page">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F3BF2D-6259-43D1-8D98-D67C99A0E3AD}"/>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3">
            <a:extLst>
              <a:ext uri="{FF2B5EF4-FFF2-40B4-BE49-F238E27FC236}">
                <a16:creationId xmlns:a16="http://schemas.microsoft.com/office/drawing/2014/main" id="{E1F90DB0-B64F-436E-A87A-9B4D3BFAC430}"/>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pic>
        <p:nvPicPr>
          <p:cNvPr id="12" name="Image" descr="Image"/>
          <p:cNvPicPr>
            <a:picLocks noChangeAspect="1"/>
          </p:cNvPicPr>
          <p:nvPr/>
        </p:nvPicPr>
        <p:blipFill>
          <a:blip r:embed="rId2"/>
          <a:stretch>
            <a:fillRect/>
          </a:stretch>
        </p:blipFill>
        <p:spPr>
          <a:xfrm>
            <a:off x="9412977" y="4078209"/>
            <a:ext cx="5558047" cy="5559582"/>
          </a:xfrm>
          <a:prstGeom prst="rect">
            <a:avLst/>
          </a:prstGeom>
          <a:ln w="12700">
            <a:miter lim="400000"/>
          </a:ln>
        </p:spPr>
      </p:pic>
      <p:sp>
        <p:nvSpPr>
          <p:cNvPr id="15" name="FORTE DIGITAL"/>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16" name="Slide Number"/>
          <p:cNvSpPr txBox="1">
            <a:spLocks noGrp="1"/>
          </p:cNvSpPr>
          <p:nvPr>
            <p:ph type="sldNum" sz="quarter" idx="2"/>
          </p:nvPr>
        </p:nvSpPr>
        <p:spPr>
          <a:xfrm>
            <a:off x="23549804" y="12929057"/>
            <a:ext cx="255711" cy="215444"/>
          </a:xfrm>
          <a:prstGeom prst="rect">
            <a:avLst/>
          </a:prstGeom>
        </p:spPr>
        <p:txBody>
          <a:bodyPr/>
          <a:lstStyle>
            <a:lvl1pPr>
              <a:defRPr>
                <a:solidFill>
                  <a:srgbClr val="FFFFFF"/>
                </a:solidFill>
              </a:defRPr>
            </a:lvl1pPr>
          </a:lstStyle>
          <a:p>
            <a:fld id="{86CB4B4D-7CA3-9044-876B-883B54F8677D}" type="slidenum">
              <a:rPr lang="en-US" noProof="0" smtClean="0"/>
              <a:t>‹#›</a:t>
            </a:fld>
            <a:endParaRPr lang="en-US" noProof="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enter Title + 1 column">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 name="At vero eos et accusamus et iusto odio dignissimos ducimus qui blanditiis.">
            <a:extLst>
              <a:ext uri="{FF2B5EF4-FFF2-40B4-BE49-F238E27FC236}">
                <a16:creationId xmlns:a16="http://schemas.microsoft.com/office/drawing/2014/main" id="{8D9F5420-5782-469E-A050-F93DDE2CFA52}"/>
              </a:ext>
            </a:extLst>
          </p:cNvPr>
          <p:cNvSpPr txBox="1">
            <a:spLocks noGrp="1"/>
          </p:cNvSpPr>
          <p:nvPr>
            <p:ph type="body" sz="quarter" idx="23" hasCustomPrompt="1"/>
          </p:nvPr>
        </p:nvSpPr>
        <p:spPr>
          <a:xfrm>
            <a:off x="4265141" y="2387851"/>
            <a:ext cx="15824699" cy="3950035"/>
          </a:xfrm>
          <a:prstGeom prst="rect">
            <a:avLst/>
          </a:prstGeom>
        </p:spPr>
        <p:txBody>
          <a:bodyPr anchor="b">
            <a:normAutofit/>
          </a:bodyPr>
          <a:lstStyle>
            <a:lvl1pPr marL="0" indent="0" algn="ctr">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88CCA65C-82FC-42A2-B799-2B76CAFD0F74}"/>
              </a:ext>
            </a:extLst>
          </p:cNvPr>
          <p:cNvSpPr txBox="1">
            <a:spLocks noGrp="1"/>
          </p:cNvSpPr>
          <p:nvPr>
            <p:ph type="body" sz="half" idx="26" hasCustomPrompt="1"/>
          </p:nvPr>
        </p:nvSpPr>
        <p:spPr>
          <a:xfrm>
            <a:off x="4265142" y="6913853"/>
            <a:ext cx="15853717" cy="4414296"/>
          </a:xfrm>
          <a:prstGeom prst="rect">
            <a:avLst/>
          </a:prstGeom>
        </p:spPr>
        <p:txBody>
          <a:bodyPr>
            <a:normAutofit/>
          </a:bodyPr>
          <a:lstStyle>
            <a:lvl1pPr marL="0" indent="0" algn="ctr">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a:t>
            </a:r>
          </a:p>
        </p:txBody>
      </p:sp>
      <p:sp>
        <p:nvSpPr>
          <p:cNvPr id="2" name="Text Placeholder 2">
            <a:extLst>
              <a:ext uri="{FF2B5EF4-FFF2-40B4-BE49-F238E27FC236}">
                <a16:creationId xmlns:a16="http://schemas.microsoft.com/office/drawing/2014/main" id="{33AABC3C-D179-6BAA-C187-97270AC59BB9}"/>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49923F60-38B7-6513-68A1-65A401D82D20}"/>
              </a:ext>
            </a:extLst>
          </p:cNvPr>
          <p:cNvSpPr>
            <a:spLocks noGrp="1"/>
          </p:cNvSpPr>
          <p:nvPr>
            <p:ph type="dt" sz="half" idx="28"/>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enter Bullets small">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 name="At vero eos et accusamus et iusto odio dignissimos ducimus qui blanditiis.">
            <a:extLst>
              <a:ext uri="{FF2B5EF4-FFF2-40B4-BE49-F238E27FC236}">
                <a16:creationId xmlns:a16="http://schemas.microsoft.com/office/drawing/2014/main" id="{CDEA7601-794D-4787-8EA4-1FD0B9EF1DD3}"/>
              </a:ext>
            </a:extLst>
          </p:cNvPr>
          <p:cNvSpPr txBox="1">
            <a:spLocks noGrp="1"/>
          </p:cNvSpPr>
          <p:nvPr>
            <p:ph type="body" sz="quarter" idx="26" hasCustomPrompt="1"/>
          </p:nvPr>
        </p:nvSpPr>
        <p:spPr>
          <a:xfrm>
            <a:off x="4265141" y="2387851"/>
            <a:ext cx="15824699" cy="3950035"/>
          </a:xfrm>
          <a:prstGeom prst="rect">
            <a:avLst/>
          </a:prstGeom>
        </p:spPr>
        <p:txBody>
          <a:bodyPr anchor="b">
            <a:normAutofit/>
          </a:bodyPr>
          <a:lstStyle>
            <a:lvl1pPr marL="0" indent="0" algn="ctr">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1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DC4AD20C-F925-4C58-B41D-F69CD064112B}"/>
              </a:ext>
            </a:extLst>
          </p:cNvPr>
          <p:cNvSpPr txBox="1">
            <a:spLocks noGrp="1"/>
          </p:cNvSpPr>
          <p:nvPr>
            <p:ph type="body" sz="half" idx="27" hasCustomPrompt="1"/>
          </p:nvPr>
        </p:nvSpPr>
        <p:spPr>
          <a:xfrm>
            <a:off x="6232604" y="6941280"/>
            <a:ext cx="12049421" cy="4684663"/>
          </a:xfrm>
          <a:prstGeom prst="rect">
            <a:avLst/>
          </a:prstGeom>
        </p:spPr>
        <p:txBody>
          <a:bodyPr>
            <a:normAutofit/>
          </a:bodyPr>
          <a:lstStyle>
            <a:lvl1pPr marL="360000" indent="-360000">
              <a:lnSpc>
                <a:spcPct val="120000"/>
              </a:lnSpc>
              <a:spcBef>
                <a:spcPts val="1200"/>
              </a:spcBef>
              <a:buSzTx/>
              <a:buFont typeface="Arial" panose="020B0604020202020204" pitchFamily="34" charset="0"/>
              <a:buChar char="•"/>
              <a:defRPr sz="2500">
                <a:solidFill>
                  <a:srgbClr val="222224"/>
                </a:solidFill>
                <a:latin typeface="Roboto"/>
                <a:ea typeface="Roboto"/>
                <a:cs typeface="Roboto"/>
                <a:sym typeface="Roboto"/>
              </a:defRPr>
            </a:lvl1pPr>
            <a:lvl2pPr indent="-360000">
              <a:lnSpc>
                <a:spcPct val="120000"/>
              </a:lnSpc>
              <a:defRPr/>
            </a:lvl2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endParaRPr lang="pl-PL" dirty="0"/>
          </a:p>
          <a:p>
            <a:pPr lvl="1"/>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endParaRPr lang="pl-PL" dirty="0"/>
          </a:p>
          <a:p>
            <a:pPr lvl="1"/>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lang="en-US" dirty="0"/>
              <a:t> </a:t>
            </a:r>
            <a:endParaRPr lang="pl-PL" dirty="0"/>
          </a:p>
          <a:p>
            <a:pPr lvl="0"/>
            <a:r>
              <a:rPr lang="en-US" dirty="0" err="1"/>
              <a:t>cupiditate</a:t>
            </a:r>
            <a:r>
              <a:rPr lang="en-US" dirty="0"/>
              <a:t> non provident, </a:t>
            </a:r>
            <a:r>
              <a:rPr lang="en-US" dirty="0" err="1"/>
              <a:t>similique</a:t>
            </a:r>
            <a:r>
              <a:rPr lang="en-US" dirty="0"/>
              <a:t> sunt in culpa qui </a:t>
            </a:r>
            <a:r>
              <a:rPr lang="en-US" dirty="0" err="1"/>
              <a:t>officia</a:t>
            </a:r>
            <a:r>
              <a:rPr lang="en-US" dirty="0"/>
              <a:t> </a:t>
            </a:r>
            <a:endParaRPr lang="pl-PL" dirty="0"/>
          </a:p>
          <a:p>
            <a:pPr lvl="0"/>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rerum facilis </a:t>
            </a:r>
            <a:r>
              <a:rPr lang="en-US" dirty="0" err="1"/>
              <a:t>est</a:t>
            </a:r>
            <a:r>
              <a:rPr lang="en-US" dirty="0"/>
              <a:t> et </a:t>
            </a:r>
            <a:r>
              <a:rPr lang="en-US" dirty="0" err="1"/>
              <a:t>expedita</a:t>
            </a:r>
            <a:r>
              <a:rPr lang="en-US" dirty="0"/>
              <a:t> </a:t>
            </a:r>
            <a:r>
              <a:rPr lang="en-US" dirty="0" err="1"/>
              <a:t>distinctio</a:t>
            </a:r>
            <a:r>
              <a:rPr lang="en-US" dirty="0"/>
              <a:t>. Nam libero tempore, cum </a:t>
            </a:r>
            <a:r>
              <a:rPr lang="en-US" dirty="0" err="1"/>
              <a:t>soluta</a:t>
            </a:r>
            <a:r>
              <a:rPr lang="en-US" dirty="0"/>
              <a:t> nobis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nihil </a:t>
            </a:r>
            <a:r>
              <a:rPr lang="en-US" dirty="0" err="1"/>
              <a:t>impedit</a:t>
            </a:r>
            <a:r>
              <a:rPr lang="en-US" dirty="0"/>
              <a:t> quo minus id </a:t>
            </a:r>
            <a:r>
              <a:rPr lang="en-US" dirty="0" err="1"/>
              <a:t>quod</a:t>
            </a:r>
            <a:r>
              <a:rPr lang="en-US" dirty="0"/>
              <a:t>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endParaRPr dirty="0"/>
          </a:p>
        </p:txBody>
      </p:sp>
      <p:sp>
        <p:nvSpPr>
          <p:cNvPr id="2" name="Text Placeholder 2">
            <a:extLst>
              <a:ext uri="{FF2B5EF4-FFF2-40B4-BE49-F238E27FC236}">
                <a16:creationId xmlns:a16="http://schemas.microsoft.com/office/drawing/2014/main" id="{7EE60DBD-589B-410D-38FE-486D1918C478}"/>
              </a:ext>
            </a:extLst>
          </p:cNvPr>
          <p:cNvSpPr>
            <a:spLocks noGrp="1"/>
          </p:cNvSpPr>
          <p:nvPr>
            <p:ph type="body" sz="quarter" idx="28"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989C83F1-F204-34B6-40A2-A56F959769B3}"/>
              </a:ext>
            </a:extLst>
          </p:cNvPr>
          <p:cNvSpPr>
            <a:spLocks noGrp="1"/>
          </p:cNvSpPr>
          <p:nvPr>
            <p:ph type="dt" sz="half" idx="29"/>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enter Bullets large">
    <p:spTree>
      <p:nvGrpSpPr>
        <p:cNvPr id="1" name=""/>
        <p:cNvGrpSpPr/>
        <p:nvPr/>
      </p:nvGrpSpPr>
      <p:grpSpPr>
        <a:xfrm>
          <a:off x="0" y="0"/>
          <a:ext cx="0" cy="0"/>
          <a:chOff x="0" y="0"/>
          <a:chExt cx="0" cy="0"/>
        </a:xfrm>
      </p:grpSpPr>
      <p:sp>
        <p:nvSpPr>
          <p:cNvPr id="7"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DA900558-3A92-4089-913C-AA2D65B81925}"/>
              </a:ext>
            </a:extLst>
          </p:cNvPr>
          <p:cNvSpPr txBox="1">
            <a:spLocks noGrp="1"/>
          </p:cNvSpPr>
          <p:nvPr>
            <p:ph type="body" sz="half" idx="26" hasCustomPrompt="1"/>
          </p:nvPr>
        </p:nvSpPr>
        <p:spPr>
          <a:xfrm>
            <a:off x="4265141" y="2380184"/>
            <a:ext cx="15853718" cy="8940299"/>
          </a:xfrm>
          <a:prstGeom prst="rect">
            <a:avLst/>
          </a:prstGeom>
        </p:spPr>
        <p:txBody>
          <a:bodyPr anchor="ctr">
            <a:normAutofit/>
          </a:bodyPr>
          <a:lstStyle>
            <a:lvl1pPr marL="792000" indent="-792000">
              <a:lnSpc>
                <a:spcPct val="120000"/>
              </a:lnSpc>
              <a:spcBef>
                <a:spcPts val="3500"/>
              </a:spcBef>
              <a:spcAft>
                <a:spcPts val="0"/>
              </a:spcAft>
              <a:buSzTx/>
              <a:buFont typeface="Arial" panose="020B0604020202020204" pitchFamily="34" charset="0"/>
              <a:buChar char="•"/>
              <a:defRPr sz="5000">
                <a:solidFill>
                  <a:srgbClr val="222224"/>
                </a:solidFill>
                <a:latin typeface="Roboto"/>
                <a:ea typeface="Roboto"/>
                <a:cs typeface="Roboto"/>
                <a:sym typeface="Roboto"/>
              </a:defRPr>
            </a:lvl1pPr>
            <a:lvl2pPr marL="1512000" indent="-432000">
              <a:lnSpc>
                <a:spcPct val="120000"/>
              </a:lnSpc>
              <a:spcBef>
                <a:spcPts val="1000"/>
              </a:spcBef>
              <a:spcAft>
                <a:spcPts val="0"/>
              </a:spcAft>
              <a:defRPr sz="2500"/>
            </a:lvl2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endParaRPr lang="pl-PL" dirty="0"/>
          </a:p>
          <a:p>
            <a:pPr lvl="1"/>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endParaRPr lang="pl-PL" dirty="0"/>
          </a:p>
          <a:p>
            <a:pPr lvl="1"/>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lang="en-US" dirty="0"/>
              <a:t> </a:t>
            </a:r>
            <a:endParaRPr lang="pl-PL" dirty="0"/>
          </a:p>
          <a:p>
            <a:pPr lvl="0"/>
            <a:r>
              <a:rPr lang="en-US" dirty="0" err="1"/>
              <a:t>cupiditate</a:t>
            </a:r>
            <a:r>
              <a:rPr lang="en-US" dirty="0"/>
              <a:t> non provident</a:t>
            </a:r>
            <a:endParaRPr lang="pl-PL" dirty="0"/>
          </a:p>
          <a:p>
            <a:pPr lvl="0"/>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a:t>
            </a:r>
            <a:endParaRPr dirty="0"/>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ext Placeholder 2">
            <a:extLst>
              <a:ext uri="{FF2B5EF4-FFF2-40B4-BE49-F238E27FC236}">
                <a16:creationId xmlns:a16="http://schemas.microsoft.com/office/drawing/2014/main" id="{EFE6B2F4-F6E2-4708-8E47-868FA7A617CB}"/>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02C9154D-8CB6-80B4-8146-ED79AA195C77}"/>
              </a:ext>
            </a:extLst>
          </p:cNvPr>
          <p:cNvSpPr>
            <a:spLocks noGrp="1"/>
          </p:cNvSpPr>
          <p:nvPr>
            <p:ph type="dt" sz="half" idx="28"/>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large">
    <p:spTree>
      <p:nvGrpSpPr>
        <p:cNvPr id="1" name=""/>
        <p:cNvGrpSpPr/>
        <p:nvPr/>
      </p:nvGrpSpPr>
      <p:grpSpPr>
        <a:xfrm>
          <a:off x="0" y="0"/>
          <a:ext cx="0" cy="0"/>
          <a:chOff x="0" y="0"/>
          <a:chExt cx="0" cy="0"/>
        </a:xfrm>
      </p:grpSpPr>
      <p:sp>
        <p:nvSpPr>
          <p:cNvPr id="8" name="At vero eos et accusamus et iusto odio dignissimos ducimus qui blanditiis.">
            <a:extLst>
              <a:ext uri="{FF2B5EF4-FFF2-40B4-BE49-F238E27FC236}">
                <a16:creationId xmlns:a16="http://schemas.microsoft.com/office/drawing/2014/main" id="{1866C70E-4657-4590-A51D-957D95467490}"/>
              </a:ext>
            </a:extLst>
          </p:cNvPr>
          <p:cNvSpPr txBox="1">
            <a:spLocks noGrp="1"/>
          </p:cNvSpPr>
          <p:nvPr>
            <p:ph type="body" sz="quarter" idx="26" hasCustomPrompt="1"/>
          </p:nvPr>
        </p:nvSpPr>
        <p:spPr>
          <a:xfrm>
            <a:off x="2418158" y="2387851"/>
            <a:ext cx="19547683" cy="8933948"/>
          </a:xfrm>
          <a:prstGeom prst="rect">
            <a:avLst/>
          </a:prstGeom>
        </p:spPr>
        <p:txBody>
          <a:bodyPr anchor="ctr">
            <a:normAutofit/>
          </a:bodyPr>
          <a:lstStyle>
            <a:lvl1pPr marL="0" indent="0" algn="ctr">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endParaRPr dirty="0"/>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4"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2" name="Text Placeholder 2">
            <a:extLst>
              <a:ext uri="{FF2B5EF4-FFF2-40B4-BE49-F238E27FC236}">
                <a16:creationId xmlns:a16="http://schemas.microsoft.com/office/drawing/2014/main" id="{CA19CA37-F6B0-70E2-B02A-F6115F256B11}"/>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CCF066F4-A9C3-02C5-F006-9654FA62256B}"/>
              </a:ext>
            </a:extLst>
          </p:cNvPr>
          <p:cNvSpPr>
            <a:spLocks noGrp="1"/>
          </p:cNvSpPr>
          <p:nvPr>
            <p:ph type="dt" sz="half" idx="28"/>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 im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2739B9-E51A-497C-A147-3F35F931AD8B}"/>
              </a:ext>
            </a:extLst>
          </p:cNvPr>
          <p:cNvSpPr>
            <a:spLocks noGrp="1"/>
          </p:cNvSpPr>
          <p:nvPr>
            <p:ph type="pic" sz="quarter" idx="24"/>
          </p:nvPr>
        </p:nvSpPr>
        <p:spPr>
          <a:xfrm>
            <a:off x="12807950" y="1816100"/>
            <a:ext cx="9740900" cy="10083800"/>
          </a:xfrm>
          <a:solidFill>
            <a:srgbClr val="FBF9B0"/>
          </a:solidFill>
        </p:spPr>
        <p:txBody>
          <a:bodyPr anchor="ctr"/>
          <a:lstStyle>
            <a:lvl1pPr algn="ctr">
              <a:buNone/>
              <a:defRPr/>
            </a:lvl1pPr>
          </a:lstStyle>
          <a:p>
            <a:r>
              <a:rPr lang="nb-NO"/>
              <a:t>Klikk på ikonet for å legge til et bilde</a:t>
            </a:r>
            <a:endParaRPr lang="en-US" dirty="0"/>
          </a:p>
        </p:txBody>
      </p:sp>
      <p:sp>
        <p:nvSpPr>
          <p:cNvPr id="1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 name="At vero eos et accusamus et iusto odio dignissimos ducimus qui blanditiis.">
            <a:extLst>
              <a:ext uri="{FF2B5EF4-FFF2-40B4-BE49-F238E27FC236}">
                <a16:creationId xmlns:a16="http://schemas.microsoft.com/office/drawing/2014/main" id="{0FA9CED2-357B-4CF8-926C-E07783768709}"/>
              </a:ext>
            </a:extLst>
          </p:cNvPr>
          <p:cNvSpPr txBox="1">
            <a:spLocks noGrp="1"/>
          </p:cNvSpPr>
          <p:nvPr>
            <p:ph type="body" sz="quarter" idx="27" hasCustomPrompt="1"/>
          </p:nvPr>
        </p:nvSpPr>
        <p:spPr>
          <a:xfrm>
            <a:off x="2446237" y="2387851"/>
            <a:ext cx="8529133" cy="5857117"/>
          </a:xfrm>
          <a:prstGeom prst="rect">
            <a:avLst/>
          </a:prstGeom>
        </p:spPr>
        <p:txBody>
          <a:bodyPr anchor="b">
            <a:normAutofit/>
          </a:bodyPr>
          <a:lstStyle>
            <a:lvl1pPr marL="0" indent="0" algn="l">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1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6B558D29-8ED8-46D1-AB58-E4090F24651B}"/>
              </a:ext>
            </a:extLst>
          </p:cNvPr>
          <p:cNvSpPr txBox="1">
            <a:spLocks noGrp="1"/>
          </p:cNvSpPr>
          <p:nvPr>
            <p:ph type="body" sz="half" idx="28" hasCustomPrompt="1"/>
          </p:nvPr>
        </p:nvSpPr>
        <p:spPr>
          <a:xfrm>
            <a:off x="2446238" y="8804125"/>
            <a:ext cx="8529132" cy="3095775"/>
          </a:xfrm>
          <a:prstGeom prst="rect">
            <a:avLst/>
          </a:prstGeom>
        </p:spPr>
        <p:txBody>
          <a:bodyPr>
            <a:normAutofit/>
          </a:bodyPr>
          <a:lstStyle>
            <a:lvl1pPr marL="0" indent="0">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a:t>
            </a:r>
          </a:p>
        </p:txBody>
      </p:sp>
      <p:sp>
        <p:nvSpPr>
          <p:cNvPr id="2" name="Text Placeholder 2">
            <a:extLst>
              <a:ext uri="{FF2B5EF4-FFF2-40B4-BE49-F238E27FC236}">
                <a16:creationId xmlns:a16="http://schemas.microsoft.com/office/drawing/2014/main" id="{09288394-74DE-95C7-DF01-CA0D2C9427BD}"/>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4" name="Date Placeholder 3">
            <a:extLst>
              <a:ext uri="{FF2B5EF4-FFF2-40B4-BE49-F238E27FC236}">
                <a16:creationId xmlns:a16="http://schemas.microsoft.com/office/drawing/2014/main" id="{2298E07B-35C0-29B4-6F69-15E3BEDF0750}"/>
              </a:ext>
            </a:extLst>
          </p:cNvPr>
          <p:cNvSpPr>
            <a:spLocks noGrp="1"/>
          </p:cNvSpPr>
          <p:nvPr>
            <p:ph type="dt" sz="half" idx="29"/>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ext + img 3">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5F0E515-9409-487E-82D4-70BEFA3CAB3C}"/>
              </a:ext>
            </a:extLst>
          </p:cNvPr>
          <p:cNvSpPr>
            <a:spLocks noGrp="1"/>
          </p:cNvSpPr>
          <p:nvPr>
            <p:ph type="pic" sz="quarter" idx="22"/>
          </p:nvPr>
        </p:nvSpPr>
        <p:spPr>
          <a:xfrm>
            <a:off x="6107113" y="0"/>
            <a:ext cx="18275300" cy="13716000"/>
          </a:xfrm>
          <a:solidFill>
            <a:srgbClr val="FBF9B0"/>
          </a:solidFill>
        </p:spPr>
        <p:txBody>
          <a:bodyPr anchor="ctr"/>
          <a:lstStyle>
            <a:lvl1pPr algn="ctr">
              <a:defRPr/>
            </a:lvl1pPr>
          </a:lstStyle>
          <a:p>
            <a:r>
              <a:rPr lang="nb-NO"/>
              <a:t>Klikk på ikonet for å legge til et bilde</a:t>
            </a:r>
            <a:endParaRPr lang="en-US" dirty="0"/>
          </a:p>
        </p:txBody>
      </p:sp>
      <p:sp>
        <p:nvSpPr>
          <p:cNvPr id="1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3"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9" name="At vero eos et accusamus et iusto odio dignissimos ducimus qui blanditiis.">
            <a:extLst>
              <a:ext uri="{FF2B5EF4-FFF2-40B4-BE49-F238E27FC236}">
                <a16:creationId xmlns:a16="http://schemas.microsoft.com/office/drawing/2014/main" id="{C9CA402C-BD9A-441D-BA27-8FFEDD784D4A}"/>
              </a:ext>
            </a:extLst>
          </p:cNvPr>
          <p:cNvSpPr txBox="1">
            <a:spLocks noGrp="1"/>
          </p:cNvSpPr>
          <p:nvPr>
            <p:ph type="body" sz="quarter" idx="27" hasCustomPrompt="1"/>
          </p:nvPr>
        </p:nvSpPr>
        <p:spPr>
          <a:xfrm>
            <a:off x="625129" y="2387852"/>
            <a:ext cx="4857939" cy="4704512"/>
          </a:xfrm>
          <a:prstGeom prst="rect">
            <a:avLst/>
          </a:prstGeom>
        </p:spPr>
        <p:txBody>
          <a:bodyPr anchor="b">
            <a:normAutofit/>
          </a:bodyPr>
          <a:lstStyle>
            <a:lvl1pPr marL="0" indent="0" algn="l">
              <a:lnSpc>
                <a:spcPct val="120000"/>
              </a:lnSpc>
              <a:buSzTx/>
              <a:buFontTx/>
              <a:buNone/>
              <a:defRPr sz="6000">
                <a:solidFill>
                  <a:srgbClr val="222222"/>
                </a:solidFill>
                <a:latin typeface="Roboto"/>
                <a:ea typeface="Roboto"/>
                <a:cs typeface="Roboto"/>
                <a:sym typeface="Roboto"/>
              </a:defRPr>
            </a:lvl1pPr>
          </a:lstStyle>
          <a:p>
            <a:r>
              <a:rPr lang="pl-PL" dirty="0"/>
              <a:t>A</a:t>
            </a:r>
            <a:r>
              <a:rPr dirty="0" err="1"/>
              <a:t>ccusamus</a:t>
            </a:r>
            <a:r>
              <a:rPr dirty="0"/>
              <a:t> et </a:t>
            </a:r>
            <a:r>
              <a:rPr dirty="0" err="1"/>
              <a:t>iusto</a:t>
            </a:r>
            <a:r>
              <a:rPr dirty="0"/>
              <a:t> </a:t>
            </a:r>
            <a:r>
              <a:rPr dirty="0" err="1"/>
              <a:t>odio</a:t>
            </a:r>
            <a:r>
              <a:rPr lang="pl-PL" dirty="0"/>
              <a:t> </a:t>
            </a:r>
            <a:r>
              <a:rPr dirty="0" err="1"/>
              <a:t>dignissimos</a:t>
            </a:r>
            <a:r>
              <a:rPr dirty="0"/>
              <a:t>.</a:t>
            </a:r>
          </a:p>
        </p:txBody>
      </p:sp>
      <p:sp>
        <p:nvSpPr>
          <p:cNvPr id="12"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203E5BB8-8E22-428A-B7CF-7AFFA1F7F707}"/>
              </a:ext>
            </a:extLst>
          </p:cNvPr>
          <p:cNvSpPr txBox="1">
            <a:spLocks noGrp="1"/>
          </p:cNvSpPr>
          <p:nvPr>
            <p:ph type="body" sz="half" idx="28" hasCustomPrompt="1"/>
          </p:nvPr>
        </p:nvSpPr>
        <p:spPr>
          <a:xfrm>
            <a:off x="625129" y="7728360"/>
            <a:ext cx="4857939" cy="4765879"/>
          </a:xfrm>
          <a:prstGeom prst="rect">
            <a:avLst/>
          </a:prstGeom>
        </p:spPr>
        <p:txBody>
          <a:bodyPr>
            <a:normAutofit/>
          </a:bodyPr>
          <a:lstStyle>
            <a:lvl1pPr marL="0" indent="0">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a:t>
            </a:r>
          </a:p>
        </p:txBody>
      </p:sp>
      <p:sp>
        <p:nvSpPr>
          <p:cNvPr id="2" name="Text Placeholder 2">
            <a:extLst>
              <a:ext uri="{FF2B5EF4-FFF2-40B4-BE49-F238E27FC236}">
                <a16:creationId xmlns:a16="http://schemas.microsoft.com/office/drawing/2014/main" id="{EB239F4B-F7FE-6BB2-BE67-B1F4D97BBF81}"/>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4" name="Date Placeholder 3">
            <a:extLst>
              <a:ext uri="{FF2B5EF4-FFF2-40B4-BE49-F238E27FC236}">
                <a16:creationId xmlns:a16="http://schemas.microsoft.com/office/drawing/2014/main" id="{F34FD305-3137-5DE0-3A37-E141E31EAAA8}"/>
              </a:ext>
            </a:extLst>
          </p:cNvPr>
          <p:cNvSpPr>
            <a:spLocks noGrp="1"/>
          </p:cNvSpPr>
          <p:nvPr>
            <p:ph type="dt" sz="half" idx="29"/>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img white fram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E226D596-002F-46E5-B1AD-97CFFA0AFCB4}"/>
              </a:ext>
            </a:extLst>
          </p:cNvPr>
          <p:cNvSpPr>
            <a:spLocks noGrp="1"/>
          </p:cNvSpPr>
          <p:nvPr>
            <p:ph type="pic" sz="quarter" idx="22"/>
          </p:nvPr>
        </p:nvSpPr>
        <p:spPr>
          <a:xfrm>
            <a:off x="1835151" y="1816100"/>
            <a:ext cx="20713700" cy="10083800"/>
          </a:xfrm>
          <a:solidFill>
            <a:srgbClr val="FBF9B0"/>
          </a:solidFill>
        </p:spPr>
        <p:txBody>
          <a:bodyPr anchor="ctr"/>
          <a:lstStyle>
            <a:lvl1pPr algn="ctr">
              <a:defRPr/>
            </a:lvl1pPr>
          </a:lstStyle>
          <a:p>
            <a:r>
              <a:rPr lang="nb-NO"/>
              <a:t>Klikk på ikonet for å legge til et bilde</a:t>
            </a:r>
            <a:endParaRPr lang="en-US" dirty="0"/>
          </a:p>
        </p:txBody>
      </p:sp>
      <p:sp>
        <p:nvSpPr>
          <p:cNvPr id="2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2" name="Text Placeholder 2">
            <a:extLst>
              <a:ext uri="{FF2B5EF4-FFF2-40B4-BE49-F238E27FC236}">
                <a16:creationId xmlns:a16="http://schemas.microsoft.com/office/drawing/2014/main" id="{63CF5670-DABA-8AD3-E72F-CC80321BDF4F}"/>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88A7CAA6-C9F2-DDF1-2CED-4B56B90CD227}"/>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img black frame">
    <p:bg>
      <p:bgPr>
        <a:solidFill>
          <a:srgbClr val="222224"/>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15B40FF0-B1B5-41D5-B1E7-D755DB4A4D3C}"/>
              </a:ext>
            </a:extLst>
          </p:cNvPr>
          <p:cNvSpPr>
            <a:spLocks noGrp="1"/>
          </p:cNvSpPr>
          <p:nvPr>
            <p:ph type="pic" sz="quarter" idx="22"/>
          </p:nvPr>
        </p:nvSpPr>
        <p:spPr>
          <a:xfrm>
            <a:off x="1835151" y="1816100"/>
            <a:ext cx="20713700" cy="10083800"/>
          </a:xfrm>
          <a:solidFill>
            <a:srgbClr val="FBF9B0"/>
          </a:solidFill>
        </p:spPr>
        <p:txBody>
          <a:bodyPr anchor="ctr"/>
          <a:lstStyle>
            <a:lvl1pPr algn="ctr">
              <a:defRPr/>
            </a:lvl1pPr>
          </a:lstStyle>
          <a:p>
            <a:r>
              <a:rPr lang="nb-NO"/>
              <a:t>Klikk på ikonet for å legge til et bilde</a:t>
            </a:r>
            <a:endParaRPr lang="en-US" dirty="0"/>
          </a:p>
        </p:txBody>
      </p:sp>
      <p:sp>
        <p:nvSpPr>
          <p:cNvPr id="232"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2" name="Text Placeholder 2">
            <a:extLst>
              <a:ext uri="{FF2B5EF4-FFF2-40B4-BE49-F238E27FC236}">
                <a16:creationId xmlns:a16="http://schemas.microsoft.com/office/drawing/2014/main" id="{2C44E63C-FA44-54DD-D854-69985D453616}"/>
              </a:ext>
            </a:extLst>
          </p:cNvPr>
          <p:cNvSpPr>
            <a:spLocks noGrp="1"/>
          </p:cNvSpPr>
          <p:nvPr>
            <p:ph type="body" sz="quarter" idx="24" hasCustomPrompt="1"/>
          </p:nvPr>
        </p:nvSpPr>
        <p:spPr>
          <a:xfrm>
            <a:off x="6707782" y="582672"/>
            <a:ext cx="10440558" cy="525159"/>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BCE4C8B5-5C52-C4FD-DBD0-81CDF82C7319}"/>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4" name="FORTE DIGITAL">
            <a:extLst>
              <a:ext uri="{FF2B5EF4-FFF2-40B4-BE49-F238E27FC236}">
                <a16:creationId xmlns:a16="http://schemas.microsoft.com/office/drawing/2014/main" id="{0CBD419C-BBC0-2A6D-98E5-8BF452EA3E58}"/>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frame + dark img + txt">
    <p:bg>
      <p:bgPr>
        <a:solidFill>
          <a:srgbClr val="E70014"/>
        </a:solidFill>
        <a:effectLst/>
      </p:bgPr>
    </p:bg>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4E3B59B-1B02-4DDE-AA68-DECBA0DDC515}"/>
              </a:ext>
            </a:extLst>
          </p:cNvPr>
          <p:cNvSpPr>
            <a:spLocks noGrp="1"/>
          </p:cNvSpPr>
          <p:nvPr>
            <p:ph type="pic" sz="quarter" idx="22"/>
          </p:nvPr>
        </p:nvSpPr>
        <p:spPr>
          <a:xfrm>
            <a:off x="1835151" y="1816100"/>
            <a:ext cx="20713700" cy="10083800"/>
          </a:xfrm>
          <a:solidFill>
            <a:srgbClr val="FBF9B0"/>
          </a:solidFill>
        </p:spPr>
        <p:txBody>
          <a:bodyPr anchor="ctr"/>
          <a:lstStyle>
            <a:lvl1pPr algn="ctr">
              <a:defRPr/>
            </a:lvl1pPr>
          </a:lstStyle>
          <a:p>
            <a:r>
              <a:rPr lang="nb-NO"/>
              <a:t>Klikk på ikonet for å legge til et bilde</a:t>
            </a:r>
            <a:endParaRPr lang="en-US" dirty="0"/>
          </a:p>
        </p:txBody>
      </p:sp>
      <p:sp>
        <p:nvSpPr>
          <p:cNvPr id="9" name="At vero eos et accusamus et iusto odio dignissimos ducimus qui blanditiis.">
            <a:extLst>
              <a:ext uri="{FF2B5EF4-FFF2-40B4-BE49-F238E27FC236}">
                <a16:creationId xmlns:a16="http://schemas.microsoft.com/office/drawing/2014/main" id="{4ECDA57B-60A2-4ACD-90FA-19D6F40D6DC5}"/>
              </a:ext>
            </a:extLst>
          </p:cNvPr>
          <p:cNvSpPr txBox="1">
            <a:spLocks noGrp="1"/>
          </p:cNvSpPr>
          <p:nvPr>
            <p:ph type="body" sz="quarter" idx="26" hasCustomPrompt="1"/>
          </p:nvPr>
        </p:nvSpPr>
        <p:spPr>
          <a:xfrm>
            <a:off x="5661123" y="3470725"/>
            <a:ext cx="13497920" cy="6774550"/>
          </a:xfrm>
          <a:prstGeom prst="rect">
            <a:avLst/>
          </a:prstGeom>
        </p:spPr>
        <p:txBody>
          <a:bodyPr anchor="ctr">
            <a:normAutofit/>
          </a:bodyPr>
          <a:lstStyle>
            <a:lvl1pPr marL="0" indent="0" algn="ctr">
              <a:lnSpc>
                <a:spcPct val="120000"/>
              </a:lnSpc>
              <a:buSzTx/>
              <a:buFontTx/>
              <a:buNone/>
              <a:defRPr sz="6000">
                <a:solidFill>
                  <a:schemeClr val="bg1"/>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endParaRPr dirty="0"/>
          </a:p>
        </p:txBody>
      </p:sp>
      <p:sp>
        <p:nvSpPr>
          <p:cNvPr id="244"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248"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12" name="Text Placeholder 2">
            <a:extLst>
              <a:ext uri="{FF2B5EF4-FFF2-40B4-BE49-F238E27FC236}">
                <a16:creationId xmlns:a16="http://schemas.microsoft.com/office/drawing/2014/main" id="{D9981F22-DB7F-413D-B6C4-D36ACFD247CE}"/>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11" name="Date Placeholder 3">
            <a:extLst>
              <a:ext uri="{FF2B5EF4-FFF2-40B4-BE49-F238E27FC236}">
                <a16:creationId xmlns:a16="http://schemas.microsoft.com/office/drawing/2014/main" id="{008F1077-67F6-4162-8B63-6F5C24D97808}"/>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bg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frame + light img + txt">
    <p:bg>
      <p:bgPr>
        <a:solidFill>
          <a:srgbClr val="E70014"/>
        </a:solid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23D65B76-C229-4B8C-9B97-8EB7F37DA3C0}"/>
              </a:ext>
            </a:extLst>
          </p:cNvPr>
          <p:cNvSpPr>
            <a:spLocks noGrp="1"/>
          </p:cNvSpPr>
          <p:nvPr>
            <p:ph type="pic" sz="quarter" idx="22"/>
          </p:nvPr>
        </p:nvSpPr>
        <p:spPr>
          <a:xfrm>
            <a:off x="1835151" y="1816100"/>
            <a:ext cx="20713700" cy="10083800"/>
          </a:xfrm>
          <a:solidFill>
            <a:srgbClr val="FBF9B0"/>
          </a:solidFill>
        </p:spPr>
        <p:txBody>
          <a:bodyPr anchor="ctr"/>
          <a:lstStyle>
            <a:lvl1pPr algn="ctr">
              <a:defRPr/>
            </a:lvl1pPr>
          </a:lstStyle>
          <a:p>
            <a:r>
              <a:rPr lang="nb-NO"/>
              <a:t>Klikk på ikonet for å legge til et bilde</a:t>
            </a:r>
            <a:endParaRPr lang="en-US" dirty="0"/>
          </a:p>
        </p:txBody>
      </p:sp>
      <p:sp>
        <p:nvSpPr>
          <p:cNvPr id="256"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260"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9" name="Text Placeholder 2">
            <a:extLst>
              <a:ext uri="{FF2B5EF4-FFF2-40B4-BE49-F238E27FC236}">
                <a16:creationId xmlns:a16="http://schemas.microsoft.com/office/drawing/2014/main" id="{EA336B41-3794-49DE-A76F-EBEEA0DF9DCC}"/>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10" name="At vero eos et accusamus et iusto odio dignissimos ducimus qui blanditiis.">
            <a:extLst>
              <a:ext uri="{FF2B5EF4-FFF2-40B4-BE49-F238E27FC236}">
                <a16:creationId xmlns:a16="http://schemas.microsoft.com/office/drawing/2014/main" id="{86BEDBBB-4E65-4C40-AEBD-578F06A7A578}"/>
              </a:ext>
            </a:extLst>
          </p:cNvPr>
          <p:cNvSpPr txBox="1">
            <a:spLocks noGrp="1"/>
          </p:cNvSpPr>
          <p:nvPr>
            <p:ph type="body" sz="quarter" idx="26" hasCustomPrompt="1"/>
          </p:nvPr>
        </p:nvSpPr>
        <p:spPr>
          <a:xfrm>
            <a:off x="5661123" y="3470725"/>
            <a:ext cx="13497920" cy="6774550"/>
          </a:xfrm>
          <a:prstGeom prst="rect">
            <a:avLst/>
          </a:prstGeom>
        </p:spPr>
        <p:txBody>
          <a:bodyPr anchor="ctr">
            <a:normAutofit/>
          </a:bodyPr>
          <a:lstStyle>
            <a:lvl1pPr marL="0" indent="0" algn="ctr">
              <a:lnSpc>
                <a:spcPct val="120000"/>
              </a:lnSpc>
              <a:buSzTx/>
              <a:buFontTx/>
              <a:buNone/>
              <a:defRPr sz="6000">
                <a:solidFill>
                  <a:schemeClr val="tx1"/>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endParaRPr dirty="0"/>
          </a:p>
        </p:txBody>
      </p:sp>
      <p:sp>
        <p:nvSpPr>
          <p:cNvPr id="12" name="Date Placeholder 3">
            <a:extLst>
              <a:ext uri="{FF2B5EF4-FFF2-40B4-BE49-F238E27FC236}">
                <a16:creationId xmlns:a16="http://schemas.microsoft.com/office/drawing/2014/main" id="{00E6C233-C348-49CF-98B5-F8B47AA1F43C}"/>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bg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p:bg>
      <p:bgPr>
        <a:solidFill>
          <a:srgbClr val="22222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AFE861-CA85-430A-8AA9-2C2905C54B38}"/>
              </a:ext>
            </a:extLst>
          </p:cNvPr>
          <p:cNvSpPr>
            <a:spLocks noGrp="1"/>
          </p:cNvSpPr>
          <p:nvPr>
            <p:ph type="body" sz="quarter" idx="24" hasCustomPrompt="1"/>
          </p:nvPr>
        </p:nvSpPr>
        <p:spPr>
          <a:xfrm>
            <a:off x="4709680" y="2920313"/>
            <a:ext cx="14964639" cy="7875374"/>
          </a:xfrm>
        </p:spPr>
        <p:txBody>
          <a:bodyPr anchor="ctr"/>
          <a:lstStyle>
            <a:lvl1pPr algn="ctr">
              <a:buNone/>
              <a:defRPr sz="9000">
                <a:solidFill>
                  <a:schemeClr val="bg1"/>
                </a:solidFill>
              </a:defRPr>
            </a:lvl1pPr>
          </a:lstStyle>
          <a:p>
            <a:pPr lvl="0"/>
            <a:r>
              <a:rPr lang="en-US" noProof="0" dirty="0"/>
              <a:t>Enter presentation title here</a:t>
            </a:r>
          </a:p>
        </p:txBody>
      </p:sp>
      <p:sp>
        <p:nvSpPr>
          <p:cNvPr id="26"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4" name="FORTE DIGITAL">
            <a:extLst>
              <a:ext uri="{FF2B5EF4-FFF2-40B4-BE49-F238E27FC236}">
                <a16:creationId xmlns:a16="http://schemas.microsoft.com/office/drawing/2014/main" id="{DD661A47-F1C9-4F3C-BA1E-E02957277D3E}"/>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16" name="Text Placeholder 2">
            <a:extLst>
              <a:ext uri="{FF2B5EF4-FFF2-40B4-BE49-F238E27FC236}">
                <a16:creationId xmlns:a16="http://schemas.microsoft.com/office/drawing/2014/main" id="{AD721D85-5AB7-4AF3-9629-115303A993C6}"/>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7" name="Date Placeholder 3">
            <a:extLst>
              <a:ext uri="{FF2B5EF4-FFF2-40B4-BE49-F238E27FC236}">
                <a16:creationId xmlns:a16="http://schemas.microsoft.com/office/drawing/2014/main" id="{A3E2BD40-9DF1-4550-BC2E-2C8B2B550756}"/>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08.11.2022</a:t>
            </a:fld>
            <a:endParaRPr lang="en-US" noProof="0"/>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img full - light">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5BBF0929-9FCD-4838-A734-D040E7D08E2E}"/>
              </a:ext>
            </a:extLst>
          </p:cNvPr>
          <p:cNvSpPr>
            <a:spLocks noGrp="1"/>
          </p:cNvSpPr>
          <p:nvPr>
            <p:ph type="pic" sz="quarter" idx="22"/>
          </p:nvPr>
        </p:nvSpPr>
        <p:spPr>
          <a:xfrm>
            <a:off x="0" y="-1"/>
            <a:ext cx="24384001" cy="13716001"/>
          </a:xfrm>
          <a:solidFill>
            <a:srgbClr val="FBF9B0"/>
          </a:solidFill>
        </p:spPr>
        <p:txBody>
          <a:bodyPr anchor="ctr"/>
          <a:lstStyle>
            <a:lvl1pPr algn="ctr">
              <a:defRPr>
                <a:solidFill>
                  <a:schemeClr val="tx1"/>
                </a:solidFill>
              </a:defRPr>
            </a:lvl1pPr>
          </a:lstStyle>
          <a:p>
            <a:r>
              <a:rPr lang="nb-NO"/>
              <a:t>Klikk på ikonet for å legge til et bilde</a:t>
            </a:r>
            <a:endParaRPr lang="en-US" dirty="0"/>
          </a:p>
        </p:txBody>
      </p:sp>
      <p:sp>
        <p:nvSpPr>
          <p:cNvPr id="2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
        <p:nvSpPr>
          <p:cNvPr id="2" name="Text Placeholder 2">
            <a:extLst>
              <a:ext uri="{FF2B5EF4-FFF2-40B4-BE49-F238E27FC236}">
                <a16:creationId xmlns:a16="http://schemas.microsoft.com/office/drawing/2014/main" id="{E064E146-5D66-EE12-4151-5738E3BD7C89}"/>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E3EDED07-6FB2-826E-E8C7-6964CF7841CA}"/>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img full - dark">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45D354C5-D2CA-4865-A4EB-149887DEC074}"/>
              </a:ext>
            </a:extLst>
          </p:cNvPr>
          <p:cNvSpPr>
            <a:spLocks noGrp="1"/>
          </p:cNvSpPr>
          <p:nvPr>
            <p:ph type="pic" sz="quarter" idx="22"/>
          </p:nvPr>
        </p:nvSpPr>
        <p:spPr>
          <a:xfrm>
            <a:off x="1" y="1"/>
            <a:ext cx="24384000" cy="13716000"/>
          </a:xfrm>
          <a:solidFill>
            <a:srgbClr val="FBF9B0"/>
          </a:solidFill>
        </p:spPr>
        <p:txBody>
          <a:bodyPr anchor="ctr"/>
          <a:lstStyle>
            <a:lvl1pPr algn="ctr">
              <a:defRPr/>
            </a:lvl1pPr>
          </a:lstStyle>
          <a:p>
            <a:r>
              <a:rPr lang="nb-NO"/>
              <a:t>Klikk på ikonet for å legge til et bilde</a:t>
            </a:r>
            <a:endParaRPr lang="en-US" dirty="0"/>
          </a:p>
        </p:txBody>
      </p:sp>
      <p:sp>
        <p:nvSpPr>
          <p:cNvPr id="27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9" name="Text Placeholder 2">
            <a:extLst>
              <a:ext uri="{FF2B5EF4-FFF2-40B4-BE49-F238E27FC236}">
                <a16:creationId xmlns:a16="http://schemas.microsoft.com/office/drawing/2014/main" id="{7BF458DE-102B-4126-885E-DFF2769672B9}"/>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282"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10" name="Date Placeholder 3">
            <a:extLst>
              <a:ext uri="{FF2B5EF4-FFF2-40B4-BE49-F238E27FC236}">
                <a16:creationId xmlns:a16="http://schemas.microsoft.com/office/drawing/2014/main" id="{CC9ADF4D-42DF-421A-BF47-7114AE1D9FE0}"/>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bg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rippel">
    <p:bg>
      <p:bgPr>
        <a:solidFill>
          <a:srgbClr val="222224"/>
        </a:solidFill>
        <a:effectLst/>
      </p:bgPr>
    </p:bg>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EDC9A9B-91D1-4872-8519-5220EF1CF7A8}"/>
              </a:ext>
            </a:extLst>
          </p:cNvPr>
          <p:cNvSpPr>
            <a:spLocks noGrp="1"/>
          </p:cNvSpPr>
          <p:nvPr>
            <p:ph type="pic" sz="quarter" idx="29"/>
          </p:nvPr>
        </p:nvSpPr>
        <p:spPr>
          <a:xfrm>
            <a:off x="16052800" y="8743950"/>
            <a:ext cx="7708899" cy="3756941"/>
          </a:xfrm>
          <a:solidFill>
            <a:srgbClr val="FBF9B0"/>
          </a:solidFill>
        </p:spPr>
        <p:txBody>
          <a:bodyPr anchor="ctr"/>
          <a:lstStyle>
            <a:lvl1pPr algn="ctr">
              <a:defRPr/>
            </a:lvl1pPr>
          </a:lstStyle>
          <a:p>
            <a:r>
              <a:rPr lang="nb-NO"/>
              <a:t>Klikk på ikonet for å legge til et bilde</a:t>
            </a:r>
            <a:endParaRPr lang="en-US" dirty="0"/>
          </a:p>
        </p:txBody>
      </p:sp>
      <p:sp>
        <p:nvSpPr>
          <p:cNvPr id="14" name="Picture Placeholder 2">
            <a:extLst>
              <a:ext uri="{FF2B5EF4-FFF2-40B4-BE49-F238E27FC236}">
                <a16:creationId xmlns:a16="http://schemas.microsoft.com/office/drawing/2014/main" id="{ECC9867D-EEAB-4842-9679-5820BBB17E0A}"/>
              </a:ext>
            </a:extLst>
          </p:cNvPr>
          <p:cNvSpPr>
            <a:spLocks noGrp="1"/>
          </p:cNvSpPr>
          <p:nvPr>
            <p:ph type="pic" sz="quarter" idx="28"/>
          </p:nvPr>
        </p:nvSpPr>
        <p:spPr>
          <a:xfrm>
            <a:off x="8329877" y="4973749"/>
            <a:ext cx="7711613" cy="3770202"/>
          </a:xfrm>
          <a:solidFill>
            <a:srgbClr val="FBF9B0"/>
          </a:solidFill>
        </p:spPr>
        <p:txBody>
          <a:bodyPr anchor="ctr"/>
          <a:lstStyle>
            <a:lvl1pPr algn="ctr">
              <a:defRPr/>
            </a:lvl1pPr>
          </a:lstStyle>
          <a:p>
            <a:r>
              <a:rPr lang="nb-NO"/>
              <a:t>Klikk på ikonet for å legge til et bilde</a:t>
            </a:r>
            <a:endParaRPr lang="en-US" dirty="0"/>
          </a:p>
        </p:txBody>
      </p:sp>
      <p:sp>
        <p:nvSpPr>
          <p:cNvPr id="13" name="Picture Placeholder 2">
            <a:extLst>
              <a:ext uri="{FF2B5EF4-FFF2-40B4-BE49-F238E27FC236}">
                <a16:creationId xmlns:a16="http://schemas.microsoft.com/office/drawing/2014/main" id="{00403E28-E1F2-45A7-BBB8-378AED7EE365}"/>
              </a:ext>
            </a:extLst>
          </p:cNvPr>
          <p:cNvSpPr>
            <a:spLocks noGrp="1"/>
          </p:cNvSpPr>
          <p:nvPr>
            <p:ph type="pic" sz="quarter" idx="22"/>
          </p:nvPr>
        </p:nvSpPr>
        <p:spPr>
          <a:xfrm>
            <a:off x="608277" y="1201737"/>
            <a:ext cx="7721601" cy="3770313"/>
          </a:xfrm>
          <a:solidFill>
            <a:srgbClr val="FBF9B0"/>
          </a:solidFill>
        </p:spPr>
        <p:txBody>
          <a:bodyPr anchor="ctr"/>
          <a:lstStyle>
            <a:lvl1pPr algn="ctr">
              <a:defRPr/>
            </a:lvl1pPr>
          </a:lstStyle>
          <a:p>
            <a:r>
              <a:rPr lang="nb-NO"/>
              <a:t>Klikk på ikonet for å legge til et bilde</a:t>
            </a:r>
            <a:endParaRPr lang="en-US" dirty="0"/>
          </a:p>
        </p:txBody>
      </p:sp>
      <p:sp>
        <p:nvSpPr>
          <p:cNvPr id="18"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128DBBF-C613-4A7C-8054-3F168AF8A5B0}"/>
              </a:ext>
            </a:extLst>
          </p:cNvPr>
          <p:cNvSpPr txBox="1">
            <a:spLocks noGrp="1"/>
          </p:cNvSpPr>
          <p:nvPr>
            <p:ph type="body" sz="half" idx="32" hasCustomPrompt="1"/>
          </p:nvPr>
        </p:nvSpPr>
        <p:spPr>
          <a:xfrm>
            <a:off x="17110528" y="4969939"/>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rgbClr val="AFAFAF"/>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7"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2B40DEAA-5A14-4356-A61E-2BF30196EE99}"/>
              </a:ext>
            </a:extLst>
          </p:cNvPr>
          <p:cNvSpPr txBox="1">
            <a:spLocks noGrp="1"/>
          </p:cNvSpPr>
          <p:nvPr>
            <p:ph type="body" sz="half" idx="31" hasCustomPrompt="1"/>
          </p:nvPr>
        </p:nvSpPr>
        <p:spPr>
          <a:xfrm>
            <a:off x="9400236" y="9788722"/>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rgbClr val="AFAFAF"/>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6" name="At vero eos et accusamus et iusto odio dignissimos ducimus qui blanditiis.">
            <a:extLst>
              <a:ext uri="{FF2B5EF4-FFF2-40B4-BE49-F238E27FC236}">
                <a16:creationId xmlns:a16="http://schemas.microsoft.com/office/drawing/2014/main" id="{13A3CCA0-3BCD-4AA2-8654-2C781E1C439D}"/>
              </a:ext>
            </a:extLst>
          </p:cNvPr>
          <p:cNvSpPr txBox="1">
            <a:spLocks noGrp="1"/>
          </p:cNvSpPr>
          <p:nvPr>
            <p:ph type="body" sz="quarter" idx="30" hasCustomPrompt="1"/>
          </p:nvPr>
        </p:nvSpPr>
        <p:spPr>
          <a:xfrm>
            <a:off x="1791460" y="5892456"/>
            <a:ext cx="5931375" cy="6508843"/>
          </a:xfrm>
          <a:prstGeom prst="rect">
            <a:avLst/>
          </a:prstGeom>
        </p:spPr>
        <p:txBody>
          <a:bodyPr anchor="t">
            <a:normAutofit/>
          </a:bodyPr>
          <a:lstStyle>
            <a:lvl1pPr marL="0" indent="0" algn="l">
              <a:lnSpc>
                <a:spcPct val="110000"/>
              </a:lnSpc>
              <a:buSzTx/>
              <a:buFontTx/>
              <a:buNone/>
              <a:defRPr sz="6000" b="0" i="0" u="none" strike="noStrike" cap="none" spc="0" baseline="0" dirty="0">
                <a:solidFill>
                  <a:srgbClr val="EDEDED"/>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lang="pl-PL" dirty="0"/>
              <a:t>.</a:t>
            </a:r>
            <a:endParaRPr dirty="0"/>
          </a:p>
        </p:txBody>
      </p:sp>
      <p:sp>
        <p:nvSpPr>
          <p:cNvPr id="28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2" name="Text Placeholder 2">
            <a:extLst>
              <a:ext uri="{FF2B5EF4-FFF2-40B4-BE49-F238E27FC236}">
                <a16:creationId xmlns:a16="http://schemas.microsoft.com/office/drawing/2014/main" id="{17CDF26D-042B-1B53-865D-306A17767C2B}"/>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B03C9AE1-4F04-5AD4-11EA-B2111B39A66E}"/>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4" name="FORTE DIGITAL">
            <a:extLst>
              <a:ext uri="{FF2B5EF4-FFF2-40B4-BE49-F238E27FC236}">
                <a16:creationId xmlns:a16="http://schemas.microsoft.com/office/drawing/2014/main" id="{77B07A29-57D0-5DFA-00C4-443CBCE275E6}"/>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ippel 2">
    <p:bg>
      <p:bgPr>
        <a:solidFill>
          <a:srgbClr val="DAD9FF"/>
        </a:solidFill>
        <a:effectLst/>
      </p:bgPr>
    </p:bg>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4EE2475E-447C-4A3D-91A8-DA32160E215C}"/>
              </a:ext>
            </a:extLst>
          </p:cNvPr>
          <p:cNvSpPr>
            <a:spLocks noGrp="1"/>
          </p:cNvSpPr>
          <p:nvPr>
            <p:ph type="pic" sz="quarter" idx="29"/>
          </p:nvPr>
        </p:nvSpPr>
        <p:spPr>
          <a:xfrm>
            <a:off x="16052800" y="8743950"/>
            <a:ext cx="7708899" cy="3756941"/>
          </a:xfrm>
          <a:solidFill>
            <a:srgbClr val="FBF9B0"/>
          </a:solidFill>
        </p:spPr>
        <p:txBody>
          <a:bodyPr anchor="ctr"/>
          <a:lstStyle>
            <a:lvl1pPr algn="ctr">
              <a:defRPr/>
            </a:lvl1pPr>
          </a:lstStyle>
          <a:p>
            <a:r>
              <a:rPr lang="nb-NO"/>
              <a:t>Klikk på ikonet for å legge til et bilde</a:t>
            </a:r>
            <a:endParaRPr lang="en-US" dirty="0"/>
          </a:p>
        </p:txBody>
      </p:sp>
      <p:sp>
        <p:nvSpPr>
          <p:cNvPr id="14" name="Picture Placeholder 2">
            <a:extLst>
              <a:ext uri="{FF2B5EF4-FFF2-40B4-BE49-F238E27FC236}">
                <a16:creationId xmlns:a16="http://schemas.microsoft.com/office/drawing/2014/main" id="{21BF5333-D6FF-46BD-B58E-E5CE7C1C344D}"/>
              </a:ext>
            </a:extLst>
          </p:cNvPr>
          <p:cNvSpPr>
            <a:spLocks noGrp="1"/>
          </p:cNvSpPr>
          <p:nvPr>
            <p:ph type="pic" sz="quarter" idx="28"/>
          </p:nvPr>
        </p:nvSpPr>
        <p:spPr>
          <a:xfrm>
            <a:off x="8329877" y="4973749"/>
            <a:ext cx="7711613" cy="3770202"/>
          </a:xfrm>
          <a:solidFill>
            <a:srgbClr val="FBF9B0"/>
          </a:solidFill>
        </p:spPr>
        <p:txBody>
          <a:bodyPr anchor="ctr"/>
          <a:lstStyle>
            <a:lvl1pPr algn="ctr">
              <a:defRPr/>
            </a:lvl1pPr>
          </a:lstStyle>
          <a:p>
            <a:r>
              <a:rPr lang="nb-NO"/>
              <a:t>Klikk på ikonet for å legge til et bilde</a:t>
            </a:r>
            <a:endParaRPr lang="en-US" dirty="0"/>
          </a:p>
        </p:txBody>
      </p:sp>
      <p:sp>
        <p:nvSpPr>
          <p:cNvPr id="13" name="Picture Placeholder 2">
            <a:extLst>
              <a:ext uri="{FF2B5EF4-FFF2-40B4-BE49-F238E27FC236}">
                <a16:creationId xmlns:a16="http://schemas.microsoft.com/office/drawing/2014/main" id="{EC6A831F-0FB4-462D-8E57-747A6DC07919}"/>
              </a:ext>
            </a:extLst>
          </p:cNvPr>
          <p:cNvSpPr>
            <a:spLocks noGrp="1"/>
          </p:cNvSpPr>
          <p:nvPr>
            <p:ph type="pic" sz="quarter" idx="22"/>
          </p:nvPr>
        </p:nvSpPr>
        <p:spPr>
          <a:xfrm>
            <a:off x="608277" y="1201737"/>
            <a:ext cx="7721601" cy="3770313"/>
          </a:xfrm>
          <a:solidFill>
            <a:srgbClr val="FBF9B0"/>
          </a:solidFill>
        </p:spPr>
        <p:txBody>
          <a:bodyPr anchor="ctr"/>
          <a:lstStyle>
            <a:lvl1pPr algn="ctr">
              <a:defRPr/>
            </a:lvl1pPr>
          </a:lstStyle>
          <a:p>
            <a:r>
              <a:rPr lang="nb-NO"/>
              <a:t>Klikk på ikonet for å legge til et bilde</a:t>
            </a:r>
            <a:endParaRPr lang="en-US" dirty="0"/>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 name="Text Placeholder 2">
            <a:extLst>
              <a:ext uri="{FF2B5EF4-FFF2-40B4-BE49-F238E27FC236}">
                <a16:creationId xmlns:a16="http://schemas.microsoft.com/office/drawing/2014/main" id="{B2B83BE9-7104-470E-B6E7-C01521609CA5}"/>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16" name="At vero eos et accusamus et iusto odio dignissimos ducimus qui blanditiis.">
            <a:extLst>
              <a:ext uri="{FF2B5EF4-FFF2-40B4-BE49-F238E27FC236}">
                <a16:creationId xmlns:a16="http://schemas.microsoft.com/office/drawing/2014/main" id="{B25D7905-8B72-408C-95F5-DAEF87C9E2A2}"/>
              </a:ext>
            </a:extLst>
          </p:cNvPr>
          <p:cNvSpPr txBox="1">
            <a:spLocks noGrp="1"/>
          </p:cNvSpPr>
          <p:nvPr>
            <p:ph type="body" sz="quarter" idx="30" hasCustomPrompt="1"/>
          </p:nvPr>
        </p:nvSpPr>
        <p:spPr>
          <a:xfrm>
            <a:off x="1791460" y="5892456"/>
            <a:ext cx="5931375" cy="6508843"/>
          </a:xfrm>
          <a:prstGeom prst="rect">
            <a:avLst/>
          </a:prstGeom>
        </p:spPr>
        <p:txBody>
          <a:bodyPr anchor="t">
            <a:normAutofit/>
          </a:bodyPr>
          <a:lstStyle>
            <a:lvl1pPr marL="0" indent="0" algn="l">
              <a:lnSpc>
                <a:spcPct val="110000"/>
              </a:lnSpc>
              <a:buSzTx/>
              <a:buFontTx/>
              <a:buNone/>
              <a:defRPr sz="60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lang="pl-PL" dirty="0"/>
              <a:t>.</a:t>
            </a:r>
            <a:endParaRPr dirty="0"/>
          </a:p>
        </p:txBody>
      </p:sp>
      <p:sp>
        <p:nvSpPr>
          <p:cNvPr id="17"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F6555DFE-4543-4EBD-A382-93B3ECA80B50}"/>
              </a:ext>
            </a:extLst>
          </p:cNvPr>
          <p:cNvSpPr txBox="1">
            <a:spLocks noGrp="1"/>
          </p:cNvSpPr>
          <p:nvPr>
            <p:ph type="body" sz="half" idx="31" hasCustomPrompt="1"/>
          </p:nvPr>
        </p:nvSpPr>
        <p:spPr>
          <a:xfrm>
            <a:off x="9400236" y="9788722"/>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8"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1DA7669B-DC89-4D59-9DAD-AEDDC2258524}"/>
              </a:ext>
            </a:extLst>
          </p:cNvPr>
          <p:cNvSpPr txBox="1">
            <a:spLocks noGrp="1"/>
          </p:cNvSpPr>
          <p:nvPr>
            <p:ph type="body" sz="half" idx="32" hasCustomPrompt="1"/>
          </p:nvPr>
        </p:nvSpPr>
        <p:spPr>
          <a:xfrm>
            <a:off x="17110528" y="4969939"/>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9" name="Date Placeholder 3">
            <a:extLst>
              <a:ext uri="{FF2B5EF4-FFF2-40B4-BE49-F238E27FC236}">
                <a16:creationId xmlns:a16="http://schemas.microsoft.com/office/drawing/2014/main" id="{904339B9-CF2E-4F4A-BBBA-D6B6B354ADC3}"/>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rippel 3">
    <p:bg>
      <p:bgPr>
        <a:solidFill>
          <a:srgbClr val="E7C4A1"/>
        </a:solidFill>
        <a:effectLst/>
      </p:bgPr>
    </p:bg>
    <p:spTree>
      <p:nvGrpSpPr>
        <p:cNvPr id="1" name=""/>
        <p:cNvGrpSpPr/>
        <p:nvPr/>
      </p:nvGrpSpPr>
      <p:grpSpPr>
        <a:xfrm>
          <a:off x="0" y="0"/>
          <a:ext cx="0" cy="0"/>
          <a:chOff x="0" y="0"/>
          <a:chExt cx="0" cy="0"/>
        </a:xfrm>
      </p:grpSpPr>
      <p:sp>
        <p:nvSpPr>
          <p:cNvPr id="16" name="Picture Placeholder 2">
            <a:extLst>
              <a:ext uri="{FF2B5EF4-FFF2-40B4-BE49-F238E27FC236}">
                <a16:creationId xmlns:a16="http://schemas.microsoft.com/office/drawing/2014/main" id="{256EBE2D-664C-4A0D-BA7F-0DC2E15C850B}"/>
              </a:ext>
            </a:extLst>
          </p:cNvPr>
          <p:cNvSpPr>
            <a:spLocks noGrp="1"/>
          </p:cNvSpPr>
          <p:nvPr>
            <p:ph type="pic" sz="quarter" idx="29"/>
          </p:nvPr>
        </p:nvSpPr>
        <p:spPr>
          <a:xfrm>
            <a:off x="16052800" y="8743950"/>
            <a:ext cx="7708899" cy="3756941"/>
          </a:xfrm>
          <a:solidFill>
            <a:srgbClr val="FBF9B0"/>
          </a:solidFill>
        </p:spPr>
        <p:txBody>
          <a:bodyPr anchor="ctr"/>
          <a:lstStyle>
            <a:lvl1pPr algn="ctr">
              <a:defRPr/>
            </a:lvl1pPr>
          </a:lstStyle>
          <a:p>
            <a:r>
              <a:rPr lang="nb-NO"/>
              <a:t>Klikk på ikonet for å legge til et bilde</a:t>
            </a:r>
            <a:endParaRPr lang="en-US" dirty="0"/>
          </a:p>
        </p:txBody>
      </p:sp>
      <p:sp>
        <p:nvSpPr>
          <p:cNvPr id="15" name="Picture Placeholder 2">
            <a:extLst>
              <a:ext uri="{FF2B5EF4-FFF2-40B4-BE49-F238E27FC236}">
                <a16:creationId xmlns:a16="http://schemas.microsoft.com/office/drawing/2014/main" id="{E120542A-EE07-471F-89B3-A1343D686651}"/>
              </a:ext>
            </a:extLst>
          </p:cNvPr>
          <p:cNvSpPr>
            <a:spLocks noGrp="1"/>
          </p:cNvSpPr>
          <p:nvPr>
            <p:ph type="pic" sz="quarter" idx="28"/>
          </p:nvPr>
        </p:nvSpPr>
        <p:spPr>
          <a:xfrm>
            <a:off x="8329877" y="4973749"/>
            <a:ext cx="7711613" cy="3770202"/>
          </a:xfrm>
          <a:solidFill>
            <a:srgbClr val="FBF9B0"/>
          </a:solidFill>
        </p:spPr>
        <p:txBody>
          <a:bodyPr anchor="ctr"/>
          <a:lstStyle>
            <a:lvl1pPr algn="ctr">
              <a:defRPr/>
            </a:lvl1pPr>
          </a:lstStyle>
          <a:p>
            <a:r>
              <a:rPr lang="nb-NO"/>
              <a:t>Klikk på ikonet for å legge til et bilde</a:t>
            </a:r>
            <a:endParaRPr lang="en-US" dirty="0"/>
          </a:p>
        </p:txBody>
      </p:sp>
      <p:sp>
        <p:nvSpPr>
          <p:cNvPr id="13" name="Picture Placeholder 2">
            <a:extLst>
              <a:ext uri="{FF2B5EF4-FFF2-40B4-BE49-F238E27FC236}">
                <a16:creationId xmlns:a16="http://schemas.microsoft.com/office/drawing/2014/main" id="{8200BB97-BFB7-4DC7-9C11-DB500DAFDD45}"/>
              </a:ext>
            </a:extLst>
          </p:cNvPr>
          <p:cNvSpPr>
            <a:spLocks noGrp="1"/>
          </p:cNvSpPr>
          <p:nvPr>
            <p:ph type="pic" sz="quarter" idx="22"/>
          </p:nvPr>
        </p:nvSpPr>
        <p:spPr>
          <a:xfrm>
            <a:off x="608277" y="1201737"/>
            <a:ext cx="7721601" cy="3770313"/>
          </a:xfrm>
          <a:solidFill>
            <a:srgbClr val="FBF9B0"/>
          </a:solidFill>
        </p:spPr>
        <p:txBody>
          <a:bodyPr anchor="ctr"/>
          <a:lstStyle>
            <a:lvl1pPr algn="ctr">
              <a:defRPr/>
            </a:lvl1pPr>
          </a:lstStyle>
          <a:p>
            <a:r>
              <a:rPr lang="nb-NO"/>
              <a:t>Klikk på ikonet for å legge til et bilde</a:t>
            </a:r>
            <a:endParaRPr lang="en-US" dirty="0"/>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 name="Text Placeholder 2">
            <a:extLst>
              <a:ext uri="{FF2B5EF4-FFF2-40B4-BE49-F238E27FC236}">
                <a16:creationId xmlns:a16="http://schemas.microsoft.com/office/drawing/2014/main" id="{2F3E6849-2936-4718-AC8A-2FEDF6089C9E}"/>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17" name="At vero eos et accusamus et iusto odio dignissimos ducimus qui blanditiis.">
            <a:extLst>
              <a:ext uri="{FF2B5EF4-FFF2-40B4-BE49-F238E27FC236}">
                <a16:creationId xmlns:a16="http://schemas.microsoft.com/office/drawing/2014/main" id="{872A476F-DF05-46D3-8898-AC46ABD8C7E1}"/>
              </a:ext>
            </a:extLst>
          </p:cNvPr>
          <p:cNvSpPr txBox="1">
            <a:spLocks noGrp="1"/>
          </p:cNvSpPr>
          <p:nvPr>
            <p:ph type="body" sz="quarter" idx="30" hasCustomPrompt="1"/>
          </p:nvPr>
        </p:nvSpPr>
        <p:spPr>
          <a:xfrm>
            <a:off x="1791460" y="5892456"/>
            <a:ext cx="5931375" cy="6508843"/>
          </a:xfrm>
          <a:prstGeom prst="rect">
            <a:avLst/>
          </a:prstGeom>
        </p:spPr>
        <p:txBody>
          <a:bodyPr anchor="t">
            <a:normAutofit/>
          </a:bodyPr>
          <a:lstStyle>
            <a:lvl1pPr marL="0" indent="0" algn="l">
              <a:lnSpc>
                <a:spcPct val="110000"/>
              </a:lnSpc>
              <a:buSzTx/>
              <a:buFontTx/>
              <a:buNone/>
              <a:defRPr sz="60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lang="pl-PL" dirty="0"/>
              <a:t>.</a:t>
            </a:r>
            <a:endParaRPr dirty="0"/>
          </a:p>
        </p:txBody>
      </p:sp>
      <p:sp>
        <p:nvSpPr>
          <p:cNvPr id="18"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1EDFBCB8-6804-4FD0-BE23-CD1A8A677D54}"/>
              </a:ext>
            </a:extLst>
          </p:cNvPr>
          <p:cNvSpPr txBox="1">
            <a:spLocks noGrp="1"/>
          </p:cNvSpPr>
          <p:nvPr>
            <p:ph type="body" sz="half" idx="31" hasCustomPrompt="1"/>
          </p:nvPr>
        </p:nvSpPr>
        <p:spPr>
          <a:xfrm>
            <a:off x="9400236" y="9788722"/>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94DA7B1C-7DE1-43A8-B786-2467A3783960}"/>
              </a:ext>
            </a:extLst>
          </p:cNvPr>
          <p:cNvSpPr txBox="1">
            <a:spLocks noGrp="1"/>
          </p:cNvSpPr>
          <p:nvPr>
            <p:ph type="body" sz="half" idx="32" hasCustomPrompt="1"/>
          </p:nvPr>
        </p:nvSpPr>
        <p:spPr>
          <a:xfrm>
            <a:off x="17110528" y="4969939"/>
            <a:ext cx="5583527" cy="2725696"/>
          </a:xfrm>
          <a:prstGeom prst="rect">
            <a:avLst/>
          </a:prstGeom>
        </p:spPr>
        <p:txBody>
          <a:bodyPr>
            <a:normAutofit/>
          </a:bodyPr>
          <a:lstStyle>
            <a:lvl1pPr marL="0" indent="0">
              <a:lnSpc>
                <a:spcPct val="120000"/>
              </a:lnSpc>
              <a:buSzTx/>
              <a:buFontTx/>
              <a:buNone/>
              <a:defRPr sz="25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a:t>
            </a:r>
          </a:p>
        </p:txBody>
      </p:sp>
      <p:sp>
        <p:nvSpPr>
          <p:cNvPr id="14" name="Date Placeholder 3">
            <a:extLst>
              <a:ext uri="{FF2B5EF4-FFF2-40B4-BE49-F238E27FC236}">
                <a16:creationId xmlns:a16="http://schemas.microsoft.com/office/drawing/2014/main" id="{28E88287-7A16-4BAE-8E24-FC0EF24ACC64}"/>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 img copy">
    <p:bg>
      <p:bgPr>
        <a:solidFill>
          <a:srgbClr val="FF5A51"/>
        </a:solidFill>
        <a:effectLst/>
      </p:bgPr>
    </p:bg>
    <p:spTree>
      <p:nvGrpSpPr>
        <p:cNvPr id="1" name=""/>
        <p:cNvGrpSpPr/>
        <p:nvPr/>
      </p:nvGrpSpPr>
      <p:grpSpPr>
        <a:xfrm>
          <a:off x="0" y="0"/>
          <a:ext cx="0" cy="0"/>
          <a:chOff x="0" y="0"/>
          <a:chExt cx="0" cy="0"/>
        </a:xfrm>
      </p:grpSpPr>
      <p:sp>
        <p:nvSpPr>
          <p:cNvPr id="9" name="At vero eos et accusamus et iusto odio dignissimos ducimus qui blanditiis.">
            <a:extLst>
              <a:ext uri="{FF2B5EF4-FFF2-40B4-BE49-F238E27FC236}">
                <a16:creationId xmlns:a16="http://schemas.microsoft.com/office/drawing/2014/main" id="{DC590E87-5ABF-4F09-8325-E3A5A53611D5}"/>
              </a:ext>
            </a:extLst>
          </p:cNvPr>
          <p:cNvSpPr txBox="1">
            <a:spLocks noGrp="1"/>
          </p:cNvSpPr>
          <p:nvPr>
            <p:ph type="body" sz="quarter" idx="26" hasCustomPrompt="1"/>
          </p:nvPr>
        </p:nvSpPr>
        <p:spPr>
          <a:xfrm>
            <a:off x="6168083" y="4306900"/>
            <a:ext cx="12047833" cy="5102199"/>
          </a:xfrm>
          <a:prstGeom prst="rect">
            <a:avLst/>
          </a:prstGeom>
        </p:spPr>
        <p:txBody>
          <a:bodyPr anchor="ctr">
            <a:normAutofit/>
          </a:bodyPr>
          <a:lstStyle>
            <a:lvl1pPr marL="0" indent="0" algn="ctr">
              <a:lnSpc>
                <a:spcPct val="140000"/>
              </a:lnSpc>
              <a:buSzTx/>
              <a:buFontTx/>
              <a:buNone/>
              <a:defRPr sz="6000" b="0" i="0" u="none" strike="noStrike" cap="none" spc="0" baseline="0" dirty="0">
                <a:solidFill>
                  <a:srgbClr val="222224"/>
                </a:solidFill>
                <a:uFillTx/>
                <a:latin typeface="Nova Cut"/>
                <a:ea typeface="Nova Cut"/>
                <a:cs typeface="Nova Cut"/>
                <a:sym typeface="Nova Cut"/>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endParaRPr dirty="0"/>
          </a:p>
        </p:txBody>
      </p:sp>
      <p:sp>
        <p:nvSpPr>
          <p:cNvPr id="334"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38" name="Image" descr="Image"/>
          <p:cNvPicPr>
            <a:picLocks noChangeAspect="1"/>
          </p:cNvPicPr>
          <p:nvPr/>
        </p:nvPicPr>
        <p:blipFill>
          <a:blip r:embed="rId2"/>
          <a:stretch>
            <a:fillRect/>
          </a:stretch>
        </p:blipFill>
        <p:spPr>
          <a:xfrm>
            <a:off x="11698077" y="3069699"/>
            <a:ext cx="987846" cy="1370535"/>
          </a:xfrm>
          <a:prstGeom prst="rect">
            <a:avLst/>
          </a:prstGeom>
          <a:ln w="12700">
            <a:miter lim="400000"/>
          </a:ln>
        </p:spPr>
      </p:pic>
      <p:sp>
        <p:nvSpPr>
          <p:cNvPr id="8" name="Text Placeholder 2">
            <a:extLst>
              <a:ext uri="{FF2B5EF4-FFF2-40B4-BE49-F238E27FC236}">
                <a16:creationId xmlns:a16="http://schemas.microsoft.com/office/drawing/2014/main" id="{7C9C3387-8FE4-436B-81ED-07052E474F83}"/>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10" name="Date Placeholder 3">
            <a:extLst>
              <a:ext uri="{FF2B5EF4-FFF2-40B4-BE49-F238E27FC236}">
                <a16:creationId xmlns:a16="http://schemas.microsoft.com/office/drawing/2014/main" id="{F2A27FA3-8172-4C3B-B7CB-AF5312C37ABD}"/>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 img">
    <p:bg>
      <p:bgPr>
        <a:solidFill>
          <a:srgbClr val="E70014"/>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EDA2DF9-5CEB-4076-A597-DE9CDD0D0FD8}"/>
              </a:ext>
            </a:extLst>
          </p:cNvPr>
          <p:cNvSpPr>
            <a:spLocks noGrp="1"/>
          </p:cNvSpPr>
          <p:nvPr>
            <p:ph type="pic" sz="quarter" idx="22"/>
          </p:nvPr>
        </p:nvSpPr>
        <p:spPr>
          <a:xfrm>
            <a:off x="12814498" y="4481950"/>
            <a:ext cx="9728201" cy="4752099"/>
          </a:xfrm>
          <a:solidFill>
            <a:srgbClr val="FBF9B0"/>
          </a:solidFill>
        </p:spPr>
        <p:txBody>
          <a:bodyPr anchor="ctr"/>
          <a:lstStyle>
            <a:lvl1pPr algn="ctr">
              <a:defRPr/>
            </a:lvl1pPr>
          </a:lstStyle>
          <a:p>
            <a:r>
              <a:rPr lang="nb-NO"/>
              <a:t>Klikk på ikonet for å legge til et bilde</a:t>
            </a:r>
            <a:endParaRPr lang="en-US" dirty="0"/>
          </a:p>
        </p:txBody>
      </p:sp>
      <p:sp>
        <p:nvSpPr>
          <p:cNvPr id="10" name="At vero eos et accusamus et iusto odio dignissimos ducimus qui blanditiis.">
            <a:extLst>
              <a:ext uri="{FF2B5EF4-FFF2-40B4-BE49-F238E27FC236}">
                <a16:creationId xmlns:a16="http://schemas.microsoft.com/office/drawing/2014/main" id="{762F7437-5267-4AE6-ACD7-C44AE1353690}"/>
              </a:ext>
            </a:extLst>
          </p:cNvPr>
          <p:cNvSpPr txBox="1">
            <a:spLocks noGrp="1"/>
          </p:cNvSpPr>
          <p:nvPr>
            <p:ph type="body" sz="quarter" idx="26" hasCustomPrompt="1"/>
          </p:nvPr>
        </p:nvSpPr>
        <p:spPr>
          <a:xfrm>
            <a:off x="2446238" y="2387850"/>
            <a:ext cx="8529131" cy="8940297"/>
          </a:xfrm>
          <a:prstGeom prst="rect">
            <a:avLst/>
          </a:prstGeom>
        </p:spPr>
        <p:txBody>
          <a:bodyPr anchor="ctr">
            <a:normAutofit/>
          </a:bodyPr>
          <a:lstStyle>
            <a:lvl1pPr marL="0" indent="0" algn="l">
              <a:lnSpc>
                <a:spcPct val="110000"/>
              </a:lnSpc>
              <a:buSzTx/>
              <a:buFontTx/>
              <a:buNone/>
              <a:defRPr sz="6000" b="0" i="0" u="none" strike="noStrike" cap="none" spc="0" baseline="0" dirty="0">
                <a:solidFill>
                  <a:schemeClr val="bg1"/>
                </a:solidFill>
                <a:uFillTx/>
                <a:latin typeface="Nova Cut"/>
                <a:ea typeface="Nova Cut"/>
                <a:cs typeface="Nova Cut"/>
                <a:sym typeface="Nova Cut"/>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r>
              <a:rPr lang="pl-PL" dirty="0"/>
              <a:t>. </a:t>
            </a:r>
            <a:endParaRPr dirty="0"/>
          </a:p>
        </p:txBody>
      </p:sp>
      <p:sp>
        <p:nvSpPr>
          <p:cNvPr id="34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8" name="Text Placeholder 2">
            <a:extLst>
              <a:ext uri="{FF2B5EF4-FFF2-40B4-BE49-F238E27FC236}">
                <a16:creationId xmlns:a16="http://schemas.microsoft.com/office/drawing/2014/main" id="{9942E1D2-9EF9-44FD-8BED-B6F3FFFFC9D5}"/>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11" name="Date Placeholder 3">
            <a:extLst>
              <a:ext uri="{FF2B5EF4-FFF2-40B4-BE49-F238E27FC236}">
                <a16:creationId xmlns:a16="http://schemas.microsoft.com/office/drawing/2014/main" id="{0921735C-BAEB-43AC-A798-9C7D1B79E002}"/>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bg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Focus 1">
    <p:bg>
      <p:bgPr>
        <a:solidFill>
          <a:srgbClr val="B5B5B5"/>
        </a:solidFill>
        <a:effectLst/>
      </p:bgPr>
    </p:bg>
    <p:spTree>
      <p:nvGrpSpPr>
        <p:cNvPr id="1" name=""/>
        <p:cNvGrpSpPr/>
        <p:nvPr/>
      </p:nvGrpSpPr>
      <p:grpSpPr>
        <a:xfrm>
          <a:off x="0" y="0"/>
          <a:ext cx="0" cy="0"/>
          <a:chOff x="0" y="0"/>
          <a:chExt cx="0" cy="0"/>
        </a:xfrm>
      </p:grpSpPr>
      <p:sp>
        <p:nvSpPr>
          <p:cNvPr id="356" name="Med fokus på brukeropplevelse, tung teknologikompetanse og strategisk rådgivning hjelper vi ambisiøse virksomheter med å lykkes digitalt."/>
          <p:cNvSpPr txBox="1">
            <a:spLocks noGrp="1"/>
          </p:cNvSpPr>
          <p:nvPr>
            <p:ph type="body" sz="half" idx="21"/>
          </p:nvPr>
        </p:nvSpPr>
        <p:spPr>
          <a:xfrm>
            <a:off x="4385717" y="4467860"/>
            <a:ext cx="15612565" cy="4780281"/>
          </a:xfrm>
          <a:prstGeom prst="rect">
            <a:avLst/>
          </a:prstGeom>
        </p:spPr>
        <p:txBody>
          <a:bodyPr lIns="45719" tIns="45719" rIns="45719" bIns="45719">
            <a:spAutoFit/>
          </a:bodyPr>
          <a:lstStyle>
            <a:lvl1pPr marL="0" indent="0" algn="ctr" defTabSz="457200">
              <a:lnSpc>
                <a:spcPct val="140000"/>
              </a:lnSpc>
              <a:buSzTx/>
              <a:buFontTx/>
              <a:buNone/>
              <a:defRPr sz="6000" i="1">
                <a:solidFill>
                  <a:srgbClr val="222224"/>
                </a:solidFill>
                <a:latin typeface="Roboto"/>
                <a:ea typeface="Roboto"/>
                <a:cs typeface="Roboto"/>
                <a:sym typeface="Roboto"/>
              </a:defRPr>
            </a:lvl1pPr>
          </a:lstStyle>
          <a:p>
            <a:pPr lvl="0"/>
            <a:r>
              <a:rPr lang="nb-NO"/>
              <a:t>Klikk for å redigere tekststiler i malen</a:t>
            </a:r>
          </a:p>
        </p:txBody>
      </p:sp>
      <p:sp>
        <p:nvSpPr>
          <p:cNvPr id="357" name="Line"/>
          <p:cNvSpPr/>
          <p:nvPr/>
        </p:nvSpPr>
        <p:spPr>
          <a:xfrm>
            <a:off x="9773832" y="9134347"/>
            <a:ext cx="110476" cy="1"/>
          </a:xfrm>
          <a:prstGeom prst="line">
            <a:avLst/>
          </a:prstGeom>
          <a:ln w="38100">
            <a:solidFill>
              <a:srgbClr val="DAD9FF"/>
            </a:solidFill>
            <a:miter/>
          </a:ln>
        </p:spPr>
        <p:txBody>
          <a:bodyPr lIns="45719" rIns="45719"/>
          <a:lstStyle/>
          <a:p>
            <a:endParaRPr/>
          </a:p>
        </p:txBody>
      </p:sp>
      <p:sp>
        <p:nvSpPr>
          <p:cNvPr id="362" name="Line"/>
          <p:cNvSpPr/>
          <p:nvPr/>
        </p:nvSpPr>
        <p:spPr>
          <a:xfrm>
            <a:off x="13483139" y="5326758"/>
            <a:ext cx="183193" cy="1"/>
          </a:xfrm>
          <a:prstGeom prst="line">
            <a:avLst/>
          </a:prstGeom>
          <a:ln w="38100">
            <a:solidFill>
              <a:srgbClr val="DAD9FF"/>
            </a:solidFill>
            <a:miter/>
          </a:ln>
        </p:spPr>
        <p:txBody>
          <a:bodyPr lIns="45719" rIns="45719"/>
          <a:lstStyle/>
          <a:p>
            <a:endParaRPr/>
          </a:p>
        </p:txBody>
      </p:sp>
      <p:sp>
        <p:nvSpPr>
          <p:cNvPr id="372"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222222"/>
                </a:solidFill>
              </a:defRPr>
            </a:lvl1pPr>
          </a:lstStyle>
          <a:p>
            <a:fld id="{86CB4B4D-7CA3-9044-876B-883B54F8677D}" type="slidenum">
              <a:t>‹#›</a:t>
            </a:fld>
            <a:endParaRPr/>
          </a:p>
        </p:txBody>
      </p:sp>
      <p:sp>
        <p:nvSpPr>
          <p:cNvPr id="37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25" name="Text Placeholder 2">
            <a:extLst>
              <a:ext uri="{FF2B5EF4-FFF2-40B4-BE49-F238E27FC236}">
                <a16:creationId xmlns:a16="http://schemas.microsoft.com/office/drawing/2014/main" id="{9188D2D1-134D-4AC0-AD9D-8D948823107F}"/>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26" name="Date Placeholder 3">
            <a:extLst>
              <a:ext uri="{FF2B5EF4-FFF2-40B4-BE49-F238E27FC236}">
                <a16:creationId xmlns:a16="http://schemas.microsoft.com/office/drawing/2014/main" id="{7B9C5552-1F67-4EBE-B66C-17AB8C238080}"/>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Focus 2">
    <p:bg>
      <p:bgPr>
        <a:solidFill>
          <a:srgbClr val="EDEDED"/>
        </a:solidFill>
        <a:effectLst/>
      </p:bgPr>
    </p:bg>
    <p:spTree>
      <p:nvGrpSpPr>
        <p:cNvPr id="1" name=""/>
        <p:cNvGrpSpPr/>
        <p:nvPr/>
      </p:nvGrpSpPr>
      <p:grpSpPr>
        <a:xfrm>
          <a:off x="0" y="0"/>
          <a:ext cx="0" cy="0"/>
          <a:chOff x="0" y="0"/>
          <a:chExt cx="0" cy="0"/>
        </a:xfrm>
      </p:grpSpPr>
      <p:sp>
        <p:nvSpPr>
          <p:cNvPr id="384" name="Line"/>
          <p:cNvSpPr/>
          <p:nvPr/>
        </p:nvSpPr>
        <p:spPr>
          <a:xfrm>
            <a:off x="-27517" y="5246936"/>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5" name="Line"/>
          <p:cNvSpPr/>
          <p:nvPr/>
        </p:nvSpPr>
        <p:spPr>
          <a:xfrm>
            <a:off x="-27517" y="6507245"/>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6" name="Line"/>
          <p:cNvSpPr/>
          <p:nvPr/>
        </p:nvSpPr>
        <p:spPr>
          <a:xfrm>
            <a:off x="-27517" y="7767554"/>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7" name="Line"/>
          <p:cNvSpPr/>
          <p:nvPr/>
        </p:nvSpPr>
        <p:spPr>
          <a:xfrm>
            <a:off x="-27517" y="9027863"/>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8" name="Line"/>
          <p:cNvSpPr/>
          <p:nvPr/>
        </p:nvSpPr>
        <p:spPr>
          <a:xfrm>
            <a:off x="-27517" y="1466009"/>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89" name="Line"/>
          <p:cNvSpPr/>
          <p:nvPr/>
        </p:nvSpPr>
        <p:spPr>
          <a:xfrm>
            <a:off x="-27517" y="2726318"/>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0" name="Line"/>
          <p:cNvSpPr/>
          <p:nvPr/>
        </p:nvSpPr>
        <p:spPr>
          <a:xfrm>
            <a:off x="-27517" y="3986627"/>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1" name="Line"/>
          <p:cNvSpPr/>
          <p:nvPr/>
        </p:nvSpPr>
        <p:spPr>
          <a:xfrm>
            <a:off x="-27517" y="10288172"/>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2" name="Line"/>
          <p:cNvSpPr/>
          <p:nvPr/>
        </p:nvSpPr>
        <p:spPr>
          <a:xfrm>
            <a:off x="-27517" y="11548481"/>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3" name="Line"/>
          <p:cNvSpPr/>
          <p:nvPr/>
        </p:nvSpPr>
        <p:spPr>
          <a:xfrm>
            <a:off x="-27517" y="12808790"/>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4" name="Line"/>
          <p:cNvSpPr/>
          <p:nvPr/>
        </p:nvSpPr>
        <p:spPr>
          <a:xfrm flipV="1">
            <a:off x="878986"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5" name="Line"/>
          <p:cNvSpPr/>
          <p:nvPr/>
        </p:nvSpPr>
        <p:spPr>
          <a:xfrm flipV="1">
            <a:off x="213598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6" name="Line"/>
          <p:cNvSpPr/>
          <p:nvPr/>
        </p:nvSpPr>
        <p:spPr>
          <a:xfrm flipV="1">
            <a:off x="3392989"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7" name="Line"/>
          <p:cNvSpPr/>
          <p:nvPr/>
        </p:nvSpPr>
        <p:spPr>
          <a:xfrm flipV="1">
            <a:off x="464999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8" name="Line"/>
          <p:cNvSpPr/>
          <p:nvPr/>
        </p:nvSpPr>
        <p:spPr>
          <a:xfrm flipV="1">
            <a:off x="590699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399" name="Line"/>
          <p:cNvSpPr/>
          <p:nvPr/>
        </p:nvSpPr>
        <p:spPr>
          <a:xfrm flipV="1">
            <a:off x="716399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0" name="Line"/>
          <p:cNvSpPr/>
          <p:nvPr/>
        </p:nvSpPr>
        <p:spPr>
          <a:xfrm flipV="1">
            <a:off x="8420995"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1" name="Line"/>
          <p:cNvSpPr/>
          <p:nvPr/>
        </p:nvSpPr>
        <p:spPr>
          <a:xfrm flipV="1">
            <a:off x="967793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2" name="Line"/>
          <p:cNvSpPr/>
          <p:nvPr/>
        </p:nvSpPr>
        <p:spPr>
          <a:xfrm flipV="1">
            <a:off x="1093499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3" name="Line"/>
          <p:cNvSpPr/>
          <p:nvPr/>
        </p:nvSpPr>
        <p:spPr>
          <a:xfrm flipV="1">
            <a:off x="12191999"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4" name="Line"/>
          <p:cNvSpPr/>
          <p:nvPr/>
        </p:nvSpPr>
        <p:spPr>
          <a:xfrm flipV="1">
            <a:off x="1344900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5" name="Line"/>
          <p:cNvSpPr/>
          <p:nvPr/>
        </p:nvSpPr>
        <p:spPr>
          <a:xfrm flipV="1">
            <a:off x="14706002"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6" name="Line"/>
          <p:cNvSpPr/>
          <p:nvPr/>
        </p:nvSpPr>
        <p:spPr>
          <a:xfrm flipV="1">
            <a:off x="1596300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7" name="Line"/>
          <p:cNvSpPr/>
          <p:nvPr/>
        </p:nvSpPr>
        <p:spPr>
          <a:xfrm flipV="1">
            <a:off x="17220005"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8" name="Line"/>
          <p:cNvSpPr/>
          <p:nvPr/>
        </p:nvSpPr>
        <p:spPr>
          <a:xfrm flipV="1">
            <a:off x="18477007"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09" name="Line"/>
          <p:cNvSpPr/>
          <p:nvPr/>
        </p:nvSpPr>
        <p:spPr>
          <a:xfrm flipV="1">
            <a:off x="19734008"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0" name="Line"/>
          <p:cNvSpPr/>
          <p:nvPr/>
        </p:nvSpPr>
        <p:spPr>
          <a:xfrm flipV="1">
            <a:off x="2099101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1" name="Line"/>
          <p:cNvSpPr/>
          <p:nvPr/>
        </p:nvSpPr>
        <p:spPr>
          <a:xfrm flipV="1">
            <a:off x="22248010"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2" name="Line"/>
          <p:cNvSpPr/>
          <p:nvPr/>
        </p:nvSpPr>
        <p:spPr>
          <a:xfrm flipV="1">
            <a:off x="23505013" y="-103945"/>
            <a:ext cx="1" cy="13873090"/>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4" name="Line"/>
          <p:cNvSpPr/>
          <p:nvPr/>
        </p:nvSpPr>
        <p:spPr>
          <a:xfrm>
            <a:off x="-27517" y="205700"/>
            <a:ext cx="24439034" cy="1"/>
          </a:xfrm>
          <a:prstGeom prst="line">
            <a:avLst/>
          </a:prstGeom>
          <a:ln w="25400">
            <a:solidFill>
              <a:srgbClr val="DAD9FF"/>
            </a:solidFill>
            <a:miter/>
          </a:ln>
          <a:effectLst>
            <a:reflection stA="50000" endPos="40000" dir="5400000" sy="-100000" algn="bl" rotWithShape="0"/>
          </a:effectLst>
        </p:spPr>
        <p:txBody>
          <a:bodyPr lIns="45719" rIns="45719"/>
          <a:lstStyle/>
          <a:p>
            <a:endParaRPr/>
          </a:p>
        </p:txBody>
      </p:sp>
      <p:sp>
        <p:nvSpPr>
          <p:cNvPr id="415"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222222"/>
                </a:solidFill>
              </a:defRPr>
            </a:lvl1pPr>
          </a:lstStyle>
          <a:p>
            <a:fld id="{86CB4B4D-7CA3-9044-876B-883B54F8677D}" type="slidenum">
              <a:t>‹#›</a:t>
            </a:fld>
            <a:endParaRPr/>
          </a:p>
        </p:txBody>
      </p:sp>
      <p:sp>
        <p:nvSpPr>
          <p:cNvPr id="418"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40" name="Text Placeholder 2">
            <a:extLst>
              <a:ext uri="{FF2B5EF4-FFF2-40B4-BE49-F238E27FC236}">
                <a16:creationId xmlns:a16="http://schemas.microsoft.com/office/drawing/2014/main" id="{3770C58A-291C-4267-A724-92786E67F7B5}"/>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41" name="Med fokus på brukeropplevelse, tung teknologikompetanse og strategisk rådgivning hjelper vi ambisiøse virksomheter med å lykkes digitalt.">
            <a:extLst>
              <a:ext uri="{FF2B5EF4-FFF2-40B4-BE49-F238E27FC236}">
                <a16:creationId xmlns:a16="http://schemas.microsoft.com/office/drawing/2014/main" id="{6AA251BE-8A63-4676-B8E0-A6E67E816BEA}"/>
              </a:ext>
            </a:extLst>
          </p:cNvPr>
          <p:cNvSpPr txBox="1">
            <a:spLocks noGrp="1"/>
          </p:cNvSpPr>
          <p:nvPr>
            <p:ph type="body" sz="half" idx="21"/>
          </p:nvPr>
        </p:nvSpPr>
        <p:spPr>
          <a:xfrm>
            <a:off x="4385717" y="4467860"/>
            <a:ext cx="15612565" cy="4780281"/>
          </a:xfrm>
          <a:prstGeom prst="rect">
            <a:avLst/>
          </a:prstGeom>
        </p:spPr>
        <p:txBody>
          <a:bodyPr lIns="45719" tIns="45719" rIns="45719" bIns="45719">
            <a:spAutoFit/>
          </a:bodyPr>
          <a:lstStyle>
            <a:lvl1pPr marL="0" indent="0" algn="ctr" defTabSz="457200">
              <a:lnSpc>
                <a:spcPct val="140000"/>
              </a:lnSpc>
              <a:buSzTx/>
              <a:buFontTx/>
              <a:buNone/>
              <a:defRPr sz="6000" i="1">
                <a:solidFill>
                  <a:srgbClr val="222224"/>
                </a:solidFill>
                <a:latin typeface="Roboto"/>
                <a:ea typeface="Roboto"/>
                <a:cs typeface="Roboto"/>
                <a:sym typeface="Roboto"/>
              </a:defRPr>
            </a:lvl1pPr>
          </a:lstStyle>
          <a:p>
            <a:pPr lvl="0"/>
            <a:r>
              <a:rPr lang="nb-NO"/>
              <a:t>Klikk for å redigere tekststiler i malen</a:t>
            </a:r>
          </a:p>
        </p:txBody>
      </p:sp>
      <p:sp>
        <p:nvSpPr>
          <p:cNvPr id="42" name="Date Placeholder 3">
            <a:extLst>
              <a:ext uri="{FF2B5EF4-FFF2-40B4-BE49-F238E27FC236}">
                <a16:creationId xmlns:a16="http://schemas.microsoft.com/office/drawing/2014/main" id="{CBDF86F1-E537-4D7B-849D-A211D55AFBD0}"/>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Focus 3">
    <p:bg>
      <p:bgPr>
        <a:solidFill>
          <a:srgbClr val="222224"/>
        </a:solidFill>
        <a:effectLst/>
      </p:bgPr>
    </p:bg>
    <p:spTree>
      <p:nvGrpSpPr>
        <p:cNvPr id="1" name=""/>
        <p:cNvGrpSpPr/>
        <p:nvPr/>
      </p:nvGrpSpPr>
      <p:grpSpPr>
        <a:xfrm>
          <a:off x="0" y="0"/>
          <a:ext cx="0" cy="0"/>
          <a:chOff x="0" y="0"/>
          <a:chExt cx="0" cy="0"/>
        </a:xfrm>
      </p:grpSpPr>
      <p:sp>
        <p:nvSpPr>
          <p:cNvPr id="425" name="Line"/>
          <p:cNvSpPr/>
          <p:nvPr/>
        </p:nvSpPr>
        <p:spPr>
          <a:xfrm>
            <a:off x="-27517" y="5246936"/>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26" name="Line"/>
          <p:cNvSpPr/>
          <p:nvPr/>
        </p:nvSpPr>
        <p:spPr>
          <a:xfrm>
            <a:off x="-27517" y="6507245"/>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27" name="Line"/>
          <p:cNvSpPr/>
          <p:nvPr/>
        </p:nvSpPr>
        <p:spPr>
          <a:xfrm>
            <a:off x="-27517" y="7767554"/>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28" name="Line"/>
          <p:cNvSpPr/>
          <p:nvPr/>
        </p:nvSpPr>
        <p:spPr>
          <a:xfrm>
            <a:off x="-27517" y="9027863"/>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29" name="Line"/>
          <p:cNvSpPr/>
          <p:nvPr/>
        </p:nvSpPr>
        <p:spPr>
          <a:xfrm>
            <a:off x="-27517" y="1466009"/>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0" name="Line"/>
          <p:cNvSpPr/>
          <p:nvPr/>
        </p:nvSpPr>
        <p:spPr>
          <a:xfrm>
            <a:off x="-27517" y="2726318"/>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1" name="Line"/>
          <p:cNvSpPr/>
          <p:nvPr/>
        </p:nvSpPr>
        <p:spPr>
          <a:xfrm>
            <a:off x="-27517" y="3986627"/>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2" name="Line"/>
          <p:cNvSpPr/>
          <p:nvPr/>
        </p:nvSpPr>
        <p:spPr>
          <a:xfrm>
            <a:off x="-27517" y="10288172"/>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3" name="Line"/>
          <p:cNvSpPr/>
          <p:nvPr/>
        </p:nvSpPr>
        <p:spPr>
          <a:xfrm>
            <a:off x="-27517" y="11548481"/>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4" name="Line"/>
          <p:cNvSpPr/>
          <p:nvPr/>
        </p:nvSpPr>
        <p:spPr>
          <a:xfrm>
            <a:off x="-27517" y="12808790"/>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5" name="Line"/>
          <p:cNvSpPr/>
          <p:nvPr/>
        </p:nvSpPr>
        <p:spPr>
          <a:xfrm flipV="1">
            <a:off x="878986"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6" name="Line"/>
          <p:cNvSpPr/>
          <p:nvPr/>
        </p:nvSpPr>
        <p:spPr>
          <a:xfrm flipV="1">
            <a:off x="2135988"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7" name="Line"/>
          <p:cNvSpPr/>
          <p:nvPr/>
        </p:nvSpPr>
        <p:spPr>
          <a:xfrm flipV="1">
            <a:off x="3392989"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8" name="Line"/>
          <p:cNvSpPr/>
          <p:nvPr/>
        </p:nvSpPr>
        <p:spPr>
          <a:xfrm flipV="1">
            <a:off x="4649990"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39" name="Line"/>
          <p:cNvSpPr/>
          <p:nvPr/>
        </p:nvSpPr>
        <p:spPr>
          <a:xfrm flipV="1">
            <a:off x="5906992"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0" name="Line"/>
          <p:cNvSpPr/>
          <p:nvPr/>
        </p:nvSpPr>
        <p:spPr>
          <a:xfrm flipV="1">
            <a:off x="7163993"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1" name="Line"/>
          <p:cNvSpPr/>
          <p:nvPr/>
        </p:nvSpPr>
        <p:spPr>
          <a:xfrm flipV="1">
            <a:off x="8420995"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2" name="Line"/>
          <p:cNvSpPr/>
          <p:nvPr/>
        </p:nvSpPr>
        <p:spPr>
          <a:xfrm flipV="1">
            <a:off x="9677932"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3" name="Line"/>
          <p:cNvSpPr/>
          <p:nvPr/>
        </p:nvSpPr>
        <p:spPr>
          <a:xfrm flipV="1">
            <a:off x="10934998"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4" name="Line"/>
          <p:cNvSpPr/>
          <p:nvPr/>
        </p:nvSpPr>
        <p:spPr>
          <a:xfrm flipV="1">
            <a:off x="12191999"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5" name="Line"/>
          <p:cNvSpPr/>
          <p:nvPr/>
        </p:nvSpPr>
        <p:spPr>
          <a:xfrm flipV="1">
            <a:off x="13449000"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6" name="Line"/>
          <p:cNvSpPr/>
          <p:nvPr/>
        </p:nvSpPr>
        <p:spPr>
          <a:xfrm flipV="1">
            <a:off x="14706002"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7" name="Line"/>
          <p:cNvSpPr/>
          <p:nvPr/>
        </p:nvSpPr>
        <p:spPr>
          <a:xfrm flipV="1">
            <a:off x="15963003"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8" name="Line"/>
          <p:cNvSpPr/>
          <p:nvPr/>
        </p:nvSpPr>
        <p:spPr>
          <a:xfrm flipV="1">
            <a:off x="17220005"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49" name="Line"/>
          <p:cNvSpPr/>
          <p:nvPr/>
        </p:nvSpPr>
        <p:spPr>
          <a:xfrm flipV="1">
            <a:off x="18477007"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0" name="Line"/>
          <p:cNvSpPr/>
          <p:nvPr/>
        </p:nvSpPr>
        <p:spPr>
          <a:xfrm flipV="1">
            <a:off x="19734008"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1" name="Line"/>
          <p:cNvSpPr/>
          <p:nvPr/>
        </p:nvSpPr>
        <p:spPr>
          <a:xfrm flipV="1">
            <a:off x="20991010"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2" name="Line"/>
          <p:cNvSpPr/>
          <p:nvPr/>
        </p:nvSpPr>
        <p:spPr>
          <a:xfrm flipV="1">
            <a:off x="22248010"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3" name="Line"/>
          <p:cNvSpPr/>
          <p:nvPr/>
        </p:nvSpPr>
        <p:spPr>
          <a:xfrm flipV="1">
            <a:off x="23505013" y="-103945"/>
            <a:ext cx="1" cy="13873090"/>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4" name="Line"/>
          <p:cNvSpPr/>
          <p:nvPr/>
        </p:nvSpPr>
        <p:spPr>
          <a:xfrm>
            <a:off x="-27517" y="205700"/>
            <a:ext cx="24439034" cy="1"/>
          </a:xfrm>
          <a:prstGeom prst="line">
            <a:avLst/>
          </a:prstGeom>
          <a:ln w="12700">
            <a:solidFill>
              <a:srgbClr val="000000"/>
            </a:solidFill>
            <a:miter/>
          </a:ln>
          <a:effectLst>
            <a:reflection stA="50000" endPos="40000" dir="5400000" sy="-100000" algn="bl" rotWithShape="0"/>
          </a:effectLst>
        </p:spPr>
        <p:txBody>
          <a:bodyPr lIns="45719" rIns="45719"/>
          <a:lstStyle/>
          <a:p>
            <a:endParaRPr/>
          </a:p>
        </p:txBody>
      </p:sp>
      <p:sp>
        <p:nvSpPr>
          <p:cNvPr id="456"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FFFFFF"/>
                </a:solidFill>
              </a:defRPr>
            </a:lvl1pPr>
          </a:lstStyle>
          <a:p>
            <a:fld id="{86CB4B4D-7CA3-9044-876B-883B54F8677D}" type="slidenum">
              <a:t>‹#›</a:t>
            </a:fld>
            <a:endParaRPr/>
          </a:p>
        </p:txBody>
      </p:sp>
      <p:sp>
        <p:nvSpPr>
          <p:cNvPr id="459"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40" name="Med fokus på brukeropplevelse, tung teknologikompetanse og strategisk rådgivning hjelper vi ambisiøse virksomheter med å lykkes digitalt.">
            <a:extLst>
              <a:ext uri="{FF2B5EF4-FFF2-40B4-BE49-F238E27FC236}">
                <a16:creationId xmlns:a16="http://schemas.microsoft.com/office/drawing/2014/main" id="{A2016BD0-B3A0-4EDE-AA49-9527F6278B19}"/>
              </a:ext>
            </a:extLst>
          </p:cNvPr>
          <p:cNvSpPr txBox="1">
            <a:spLocks noGrp="1"/>
          </p:cNvSpPr>
          <p:nvPr>
            <p:ph type="body" sz="half" idx="21" hasCustomPrompt="1"/>
          </p:nvPr>
        </p:nvSpPr>
        <p:spPr>
          <a:xfrm>
            <a:off x="4385717" y="4467860"/>
            <a:ext cx="15612565" cy="5114988"/>
          </a:xfrm>
          <a:prstGeom prst="rect">
            <a:avLst/>
          </a:prstGeom>
        </p:spPr>
        <p:txBody>
          <a:bodyPr lIns="45719" tIns="45719" rIns="45719" bIns="45719">
            <a:spAutoFit/>
          </a:bodyPr>
          <a:lstStyle>
            <a:lvl1pPr marL="0" indent="0" algn="ctr" defTabSz="457200">
              <a:lnSpc>
                <a:spcPct val="140000"/>
              </a:lnSpc>
              <a:buSzTx/>
              <a:buFontTx/>
              <a:buNone/>
              <a:defRPr sz="6000" i="1">
                <a:solidFill>
                  <a:schemeClr val="bg1"/>
                </a:solidFill>
                <a:latin typeface="Roboto"/>
                <a:ea typeface="Roboto"/>
                <a:cs typeface="Roboto"/>
                <a:sym typeface="Roboto"/>
              </a:defRPr>
            </a:lvl1pPr>
          </a:lstStyle>
          <a:p>
            <a:r>
              <a:rPr dirty="0"/>
              <a:t>Med </a:t>
            </a:r>
            <a:r>
              <a:rPr dirty="0" err="1"/>
              <a:t>fokus</a:t>
            </a:r>
            <a:r>
              <a:rPr dirty="0"/>
              <a:t> </a:t>
            </a:r>
            <a:r>
              <a:rPr dirty="0" err="1"/>
              <a:t>på</a:t>
            </a:r>
            <a:r>
              <a:rPr dirty="0"/>
              <a:t> </a:t>
            </a:r>
            <a:r>
              <a:rPr dirty="0" err="1"/>
              <a:t>brukeropplevelse</a:t>
            </a:r>
            <a:r>
              <a:rPr dirty="0"/>
              <a:t>, tung </a:t>
            </a:r>
            <a:r>
              <a:rPr dirty="0" err="1"/>
              <a:t>teknologikompetanse</a:t>
            </a:r>
            <a:r>
              <a:rPr dirty="0"/>
              <a:t> </a:t>
            </a:r>
            <a:r>
              <a:rPr dirty="0" err="1"/>
              <a:t>og</a:t>
            </a:r>
            <a:r>
              <a:rPr dirty="0"/>
              <a:t> </a:t>
            </a:r>
            <a:r>
              <a:rPr dirty="0" err="1"/>
              <a:t>strategisk</a:t>
            </a:r>
            <a:r>
              <a:rPr dirty="0"/>
              <a:t> </a:t>
            </a:r>
            <a:r>
              <a:rPr dirty="0" err="1"/>
              <a:t>rådgivning</a:t>
            </a:r>
            <a:r>
              <a:rPr dirty="0"/>
              <a:t> </a:t>
            </a:r>
            <a:r>
              <a:rPr dirty="0" err="1"/>
              <a:t>hjelper</a:t>
            </a:r>
            <a:r>
              <a:rPr dirty="0"/>
              <a:t> vi </a:t>
            </a:r>
            <a:r>
              <a:rPr dirty="0" err="1"/>
              <a:t>ambisiøse</a:t>
            </a:r>
            <a:r>
              <a:rPr dirty="0"/>
              <a:t> </a:t>
            </a:r>
            <a:r>
              <a:rPr dirty="0" err="1"/>
              <a:t>virksomheter</a:t>
            </a:r>
            <a:r>
              <a:rPr dirty="0"/>
              <a:t> med å </a:t>
            </a:r>
            <a:r>
              <a:rPr dirty="0" err="1"/>
              <a:t>lykkes</a:t>
            </a:r>
            <a:r>
              <a:rPr dirty="0"/>
              <a:t> </a:t>
            </a:r>
            <a:r>
              <a:rPr dirty="0" err="1"/>
              <a:t>digitalt</a:t>
            </a:r>
            <a:r>
              <a:rPr dirty="0"/>
              <a:t>.</a:t>
            </a:r>
          </a:p>
        </p:txBody>
      </p:sp>
      <p:sp>
        <p:nvSpPr>
          <p:cNvPr id="2" name="Text Placeholder 2">
            <a:extLst>
              <a:ext uri="{FF2B5EF4-FFF2-40B4-BE49-F238E27FC236}">
                <a16:creationId xmlns:a16="http://schemas.microsoft.com/office/drawing/2014/main" id="{89BCCEE4-2044-1D20-88F2-38F8B9CC3BDC}"/>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4052A5B9-3CFB-21DD-2E82-8B6D46F25770}"/>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4" name="FORTE DIGITAL">
            <a:extLst>
              <a:ext uri="{FF2B5EF4-FFF2-40B4-BE49-F238E27FC236}">
                <a16:creationId xmlns:a16="http://schemas.microsoft.com/office/drawing/2014/main" id="{C867D651-D417-AC48-0F9F-1BDA8B3DCA8F}"/>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Index">
    <p:bg>
      <p:bgPr>
        <a:solidFill>
          <a:srgbClr val="22222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65F284-8B4C-435B-A705-0C4E25F2FCAE}"/>
              </a:ext>
            </a:extLst>
          </p:cNvPr>
          <p:cNvSpPr>
            <a:spLocks noGrp="1"/>
          </p:cNvSpPr>
          <p:nvPr>
            <p:ph type="body" sz="quarter" idx="26" hasCustomPrompt="1"/>
          </p:nvPr>
        </p:nvSpPr>
        <p:spPr>
          <a:xfrm>
            <a:off x="2448320" y="2352164"/>
            <a:ext cx="4282524" cy="9011674"/>
          </a:xfrm>
        </p:spPr>
        <p:txBody>
          <a:bodyPr anchor="b"/>
          <a:lstStyle>
            <a:lvl1pPr marL="0" indent="0" algn="ctr">
              <a:lnSpc>
                <a:spcPct val="130000"/>
              </a:lnSpc>
              <a:buNone/>
              <a:defRPr sz="4500">
                <a:solidFill>
                  <a:schemeClr val="bg1"/>
                </a:solidFill>
              </a:defRPr>
            </a:lvl1pPr>
          </a:lstStyle>
          <a:p>
            <a:pPr lvl="0"/>
            <a:r>
              <a:rPr lang="pl-PL" dirty="0"/>
              <a:t>1.0</a:t>
            </a:r>
            <a:br>
              <a:rPr lang="pl-PL" dirty="0"/>
            </a:br>
            <a:r>
              <a:rPr lang="pl-PL" dirty="0"/>
              <a:t>2.0</a:t>
            </a:r>
            <a:br>
              <a:rPr lang="pl-PL" dirty="0"/>
            </a:br>
            <a:r>
              <a:rPr lang="pl-PL" dirty="0"/>
              <a:t>3.0</a:t>
            </a:r>
            <a:br>
              <a:rPr lang="pl-PL" dirty="0"/>
            </a:br>
            <a:r>
              <a:rPr lang="pl-PL" dirty="0"/>
              <a:t>4.0</a:t>
            </a:r>
            <a:br>
              <a:rPr lang="pl-PL" dirty="0"/>
            </a:br>
            <a:r>
              <a:rPr lang="pl-PL" dirty="0"/>
              <a:t>5.0</a:t>
            </a:r>
            <a:endParaRPr lang="en-US" dirty="0"/>
          </a:p>
        </p:txBody>
      </p:sp>
      <p:sp>
        <p:nvSpPr>
          <p:cNvPr id="10" name="Text Placeholder 3">
            <a:extLst>
              <a:ext uri="{FF2B5EF4-FFF2-40B4-BE49-F238E27FC236}">
                <a16:creationId xmlns:a16="http://schemas.microsoft.com/office/drawing/2014/main" id="{EA9CEF4E-7FB6-4F33-9847-06C983A94DBF}"/>
              </a:ext>
            </a:extLst>
          </p:cNvPr>
          <p:cNvSpPr>
            <a:spLocks noGrp="1"/>
          </p:cNvSpPr>
          <p:nvPr>
            <p:ph type="body" sz="quarter" idx="25" hasCustomPrompt="1"/>
          </p:nvPr>
        </p:nvSpPr>
        <p:spPr>
          <a:xfrm>
            <a:off x="6730844" y="2352163"/>
            <a:ext cx="11537394" cy="9011674"/>
          </a:xfrm>
        </p:spPr>
        <p:txBody>
          <a:bodyPr anchor="b"/>
          <a:lstStyle>
            <a:lvl1pPr marL="0" indent="0" algn="l">
              <a:lnSpc>
                <a:spcPct val="130000"/>
              </a:lnSpc>
              <a:buNone/>
              <a:defRPr sz="4500">
                <a:solidFill>
                  <a:schemeClr val="bg1"/>
                </a:solidFill>
              </a:defRPr>
            </a:lvl1pPr>
          </a:lstStyle>
          <a:p>
            <a:pPr marL="0" marR="0" lvl="0" indent="0" algn="l" defTabSz="914400" rtl="0" eaLnBrk="1" fontAlgn="auto" latinLnBrk="0" hangingPunct="1">
              <a:lnSpc>
                <a:spcPct val="130000"/>
              </a:lnSpc>
              <a:spcBef>
                <a:spcPts val="0"/>
              </a:spcBef>
              <a:spcAft>
                <a:spcPts val="0"/>
              </a:spcAft>
              <a:buClrTx/>
              <a:buSzPct val="100000"/>
              <a:buFont typeface="Arial"/>
              <a:buNone/>
              <a:tabLst/>
              <a:defRPr/>
            </a:pPr>
            <a:r>
              <a:rPr lang="en-US" noProof="0" dirty="0"/>
              <a:t>Chapter title 1 </a:t>
            </a:r>
            <a:br>
              <a:rPr lang="en-US" noProof="0" dirty="0"/>
            </a:br>
            <a:r>
              <a:rPr lang="en-US" noProof="0" dirty="0"/>
              <a:t>Chapter title 2</a:t>
            </a:r>
            <a:br>
              <a:rPr lang="en-US" noProof="0" dirty="0"/>
            </a:br>
            <a:r>
              <a:rPr lang="en-US" noProof="0" dirty="0"/>
              <a:t>Chapter title 3</a:t>
            </a:r>
            <a:br>
              <a:rPr lang="en-US" noProof="0" dirty="0"/>
            </a:br>
            <a:r>
              <a:rPr lang="en-US" noProof="0" dirty="0"/>
              <a:t>Chapter title 4</a:t>
            </a:r>
            <a:br>
              <a:rPr lang="pl-PL" noProof="0" dirty="0"/>
            </a:br>
            <a:r>
              <a:rPr lang="en-US" noProof="0" dirty="0"/>
              <a:t>Chapter title 5</a:t>
            </a:r>
          </a:p>
        </p:txBody>
      </p:sp>
      <p:sp>
        <p:nvSpPr>
          <p:cNvPr id="33"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7" name="Text Placeholder 2">
            <a:extLst>
              <a:ext uri="{FF2B5EF4-FFF2-40B4-BE49-F238E27FC236}">
                <a16:creationId xmlns:a16="http://schemas.microsoft.com/office/drawing/2014/main" id="{18C8B351-A16B-454E-ABE2-07CC6663731F}"/>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8" name="FORTE DIGITAL">
            <a:extLst>
              <a:ext uri="{FF2B5EF4-FFF2-40B4-BE49-F238E27FC236}">
                <a16:creationId xmlns:a16="http://schemas.microsoft.com/office/drawing/2014/main" id="{176F2F66-9332-4F8B-BA47-F3C10E12A499}"/>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9" name="Date Placeholder 3">
            <a:extLst>
              <a:ext uri="{FF2B5EF4-FFF2-40B4-BE49-F238E27FC236}">
                <a16:creationId xmlns:a16="http://schemas.microsoft.com/office/drawing/2014/main" id="{339A49AF-92ED-4309-9862-BFFF4C25F907}"/>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08.11.2022</a:t>
            </a:fld>
            <a:endParaRPr lang="en-US" noProof="0"/>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Focus 4">
    <p:bg>
      <p:bgPr>
        <a:solidFill>
          <a:srgbClr val="FF5A51"/>
        </a:solidFill>
        <a:effectLst/>
      </p:bgPr>
    </p:bg>
    <p:spTree>
      <p:nvGrpSpPr>
        <p:cNvPr id="1" name=""/>
        <p:cNvGrpSpPr/>
        <p:nvPr/>
      </p:nvGrpSpPr>
      <p:grpSpPr>
        <a:xfrm>
          <a:off x="0" y="0"/>
          <a:ext cx="0" cy="0"/>
          <a:chOff x="0" y="0"/>
          <a:chExt cx="0" cy="0"/>
        </a:xfrm>
      </p:grpSpPr>
      <p:sp>
        <p:nvSpPr>
          <p:cNvPr id="466" name="Triangle"/>
          <p:cNvSpPr/>
          <p:nvPr/>
        </p:nvSpPr>
        <p:spPr>
          <a:xfrm>
            <a:off x="0" y="0"/>
            <a:ext cx="24384000" cy="13716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21600" y="0"/>
                </a:lnTo>
                <a:close/>
              </a:path>
            </a:pathLst>
          </a:custGeom>
          <a:solidFill>
            <a:srgbClr val="DAD9FF"/>
          </a:solidFill>
          <a:ln w="12700">
            <a:miter lim="400000"/>
          </a:ln>
        </p:spPr>
        <p:txBody>
          <a:bodyPr lIns="45719" rIns="45719" anchor="ctr"/>
          <a:lstStyle/>
          <a:p>
            <a:endParaRPr/>
          </a:p>
        </p:txBody>
      </p:sp>
      <p:sp>
        <p:nvSpPr>
          <p:cNvPr id="468"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222222"/>
                </a:solidFill>
              </a:defRPr>
            </a:lvl1pPr>
          </a:lstStyle>
          <a:p>
            <a:fld id="{86CB4B4D-7CA3-9044-876B-883B54F8677D}" type="slidenum">
              <a:t>‹#›</a:t>
            </a:fld>
            <a:endParaRPr/>
          </a:p>
        </p:txBody>
      </p:sp>
      <p:sp>
        <p:nvSpPr>
          <p:cNvPr id="47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11" name="Text Placeholder 2">
            <a:extLst>
              <a:ext uri="{FF2B5EF4-FFF2-40B4-BE49-F238E27FC236}">
                <a16:creationId xmlns:a16="http://schemas.microsoft.com/office/drawing/2014/main" id="{32CC205D-7414-483A-89FD-E2C0E2219783}"/>
              </a:ext>
            </a:extLst>
          </p:cNvPr>
          <p:cNvSpPr>
            <a:spLocks noGrp="1"/>
          </p:cNvSpPr>
          <p:nvPr>
            <p:ph type="body" sz="quarter" idx="25"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pPr lvl="0"/>
            <a:r>
              <a:rPr lang="en-US" noProof="0" dirty="0"/>
              <a:t>Client name</a:t>
            </a:r>
            <a:br>
              <a:rPr lang="pl-PL" noProof="0" dirty="0"/>
            </a:br>
            <a:r>
              <a:rPr lang="en-US" noProof="0" dirty="0"/>
              <a:t>Presentation title</a:t>
            </a:r>
          </a:p>
        </p:txBody>
      </p:sp>
      <p:sp>
        <p:nvSpPr>
          <p:cNvPr id="12" name="Med fokus på brukeropplevelse, tung teknologikompetanse og strategisk rådgivning hjelper vi ambisiøse virksomheter med å lykkes digitalt.">
            <a:extLst>
              <a:ext uri="{FF2B5EF4-FFF2-40B4-BE49-F238E27FC236}">
                <a16:creationId xmlns:a16="http://schemas.microsoft.com/office/drawing/2014/main" id="{C9448773-5796-44B1-9C5B-5315CF2DF426}"/>
              </a:ext>
            </a:extLst>
          </p:cNvPr>
          <p:cNvSpPr txBox="1">
            <a:spLocks noGrp="1"/>
          </p:cNvSpPr>
          <p:nvPr>
            <p:ph type="body" sz="half" idx="21"/>
          </p:nvPr>
        </p:nvSpPr>
        <p:spPr>
          <a:xfrm>
            <a:off x="4385717" y="4467860"/>
            <a:ext cx="15612565" cy="4780281"/>
          </a:xfrm>
          <a:prstGeom prst="rect">
            <a:avLst/>
          </a:prstGeom>
        </p:spPr>
        <p:txBody>
          <a:bodyPr lIns="45719" tIns="45719" rIns="45719" bIns="45719">
            <a:spAutoFit/>
          </a:bodyPr>
          <a:lstStyle>
            <a:lvl1pPr marL="0" indent="0" algn="ctr" defTabSz="457200">
              <a:lnSpc>
                <a:spcPct val="140000"/>
              </a:lnSpc>
              <a:buSzTx/>
              <a:buFontTx/>
              <a:buNone/>
              <a:defRPr sz="6000" i="1">
                <a:solidFill>
                  <a:srgbClr val="222224"/>
                </a:solidFill>
                <a:latin typeface="Roboto"/>
                <a:ea typeface="Roboto"/>
                <a:cs typeface="Roboto"/>
                <a:sym typeface="Roboto"/>
              </a:defRPr>
            </a:lvl1pPr>
          </a:lstStyle>
          <a:p>
            <a:pPr lvl="0"/>
            <a:r>
              <a:rPr lang="nb-NO"/>
              <a:t>Klikk for å redigere tekststiler i malen</a:t>
            </a:r>
          </a:p>
        </p:txBody>
      </p:sp>
      <p:sp>
        <p:nvSpPr>
          <p:cNvPr id="13" name="Date Placeholder 3">
            <a:extLst>
              <a:ext uri="{FF2B5EF4-FFF2-40B4-BE49-F238E27FC236}">
                <a16:creationId xmlns:a16="http://schemas.microsoft.com/office/drawing/2014/main" id="{1B790B59-E198-4C12-BE2A-10216435691F}"/>
              </a:ext>
            </a:extLst>
          </p:cNvPr>
          <p:cNvSpPr>
            <a:spLocks noGrp="1"/>
          </p:cNvSpPr>
          <p:nvPr>
            <p:ph type="dt" sz="half" idx="2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fld id="{461B9792-1B2B-403A-AB22-9C259BC2A77B}" type="datetime1">
              <a:rPr lang="pl-PL" smtClean="0"/>
              <a:pPr algn="r"/>
              <a:t>08.11.2022</a:t>
            </a:fld>
            <a:endParaRPr lang="en-US" dirty="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3 Circles black">
    <p:bg>
      <p:bgPr>
        <a:solidFill>
          <a:srgbClr val="222224"/>
        </a:solidFill>
        <a:effectLst/>
      </p:bgPr>
    </p:bg>
    <p:spTree>
      <p:nvGrpSpPr>
        <p:cNvPr id="1" name=""/>
        <p:cNvGrpSpPr/>
        <p:nvPr/>
      </p:nvGrpSpPr>
      <p:grpSpPr>
        <a:xfrm>
          <a:off x="0" y="0"/>
          <a:ext cx="0" cy="0"/>
          <a:chOff x="0" y="0"/>
          <a:chExt cx="0" cy="0"/>
        </a:xfrm>
      </p:grpSpPr>
      <p:sp>
        <p:nvSpPr>
          <p:cNvPr id="21"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F6F529F7-CBE0-4A51-8331-70C34183F86F}"/>
              </a:ext>
            </a:extLst>
          </p:cNvPr>
          <p:cNvSpPr txBox="1">
            <a:spLocks noGrp="1"/>
          </p:cNvSpPr>
          <p:nvPr>
            <p:ph type="body" sz="half" idx="34" hasCustomPrompt="1"/>
          </p:nvPr>
        </p:nvSpPr>
        <p:spPr>
          <a:xfrm>
            <a:off x="10203923" y="7331111"/>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rgbClr val="AFAFAF"/>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1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232E2072-B003-472F-BBA3-6003404B8F2B}"/>
              </a:ext>
            </a:extLst>
          </p:cNvPr>
          <p:cNvSpPr txBox="1">
            <a:spLocks noGrp="1"/>
          </p:cNvSpPr>
          <p:nvPr>
            <p:ph type="body" sz="half" idx="33" hasCustomPrompt="1"/>
          </p:nvPr>
        </p:nvSpPr>
        <p:spPr>
          <a:xfrm>
            <a:off x="3250755" y="7331112"/>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rgbClr val="AFAFAF"/>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18" name="At vero eos et accusamus et iusto odio dignissimos ducimus qui blanditiis.">
            <a:extLst>
              <a:ext uri="{FF2B5EF4-FFF2-40B4-BE49-F238E27FC236}">
                <a16:creationId xmlns:a16="http://schemas.microsoft.com/office/drawing/2014/main" id="{64A49E53-C8CE-4F4E-926E-CD55C72DCD1E}"/>
              </a:ext>
            </a:extLst>
          </p:cNvPr>
          <p:cNvSpPr txBox="1">
            <a:spLocks noGrp="1"/>
          </p:cNvSpPr>
          <p:nvPr>
            <p:ph type="body" sz="quarter" idx="32" hasCustomPrompt="1"/>
          </p:nvPr>
        </p:nvSpPr>
        <p:spPr>
          <a:xfrm>
            <a:off x="2479011" y="1600083"/>
            <a:ext cx="19434095" cy="1777335"/>
          </a:xfrm>
          <a:prstGeom prst="rect">
            <a:avLst/>
          </a:prstGeom>
        </p:spPr>
        <p:txBody>
          <a:bodyPr anchor="b">
            <a:normAutofit/>
          </a:bodyPr>
          <a:lstStyle>
            <a:lvl1pPr marL="0" indent="0" algn="ctr">
              <a:lnSpc>
                <a:spcPct val="120000"/>
              </a:lnSpc>
              <a:buSzTx/>
              <a:buFontTx/>
              <a:buNone/>
              <a:defRPr sz="6000">
                <a:solidFill>
                  <a:schemeClr val="bg1"/>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endParaRPr dirty="0"/>
          </a:p>
        </p:txBody>
      </p:sp>
      <p:sp>
        <p:nvSpPr>
          <p:cNvPr id="478" name="Circle"/>
          <p:cNvSpPr/>
          <p:nvPr/>
        </p:nvSpPr>
        <p:spPr>
          <a:xfrm>
            <a:off x="2479012" y="4818943"/>
            <a:ext cx="5519639" cy="5519639"/>
          </a:xfrm>
          <a:prstGeom prst="ellipse">
            <a:avLst/>
          </a:prstGeom>
          <a:ln w="50800">
            <a:solidFill>
              <a:srgbClr val="AFAFAF"/>
            </a:solidFill>
            <a:miter lim="400000"/>
          </a:ln>
        </p:spPr>
        <p:txBody>
          <a:bodyPr lIns="45719" rIns="45719" anchor="ctr"/>
          <a:lstStyle/>
          <a:p>
            <a:endParaRPr/>
          </a:p>
        </p:txBody>
      </p:sp>
      <p:sp>
        <p:nvSpPr>
          <p:cNvPr id="479" name="Circle"/>
          <p:cNvSpPr/>
          <p:nvPr/>
        </p:nvSpPr>
        <p:spPr>
          <a:xfrm>
            <a:off x="16385348" y="4818943"/>
            <a:ext cx="5519639" cy="5519639"/>
          </a:xfrm>
          <a:prstGeom prst="ellipse">
            <a:avLst/>
          </a:prstGeom>
          <a:ln w="50800">
            <a:solidFill>
              <a:srgbClr val="AFAFAF"/>
            </a:solidFill>
            <a:miter lim="400000"/>
          </a:ln>
        </p:spPr>
        <p:txBody>
          <a:bodyPr lIns="45719" rIns="45719" anchor="ctr"/>
          <a:lstStyle/>
          <a:p>
            <a:endParaRPr/>
          </a:p>
        </p:txBody>
      </p:sp>
      <p:sp>
        <p:nvSpPr>
          <p:cNvPr id="480"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FFFFFF"/>
                </a:solidFill>
              </a:defRPr>
            </a:lvl1pPr>
          </a:lstStyle>
          <a:p>
            <a:fld id="{86CB4B4D-7CA3-9044-876B-883B54F8677D}" type="slidenum">
              <a:t>‹#›</a:t>
            </a:fld>
            <a:endParaRPr/>
          </a:p>
        </p:txBody>
      </p:sp>
      <p:sp>
        <p:nvSpPr>
          <p:cNvPr id="482" name="Circle"/>
          <p:cNvSpPr/>
          <p:nvPr/>
        </p:nvSpPr>
        <p:spPr>
          <a:xfrm>
            <a:off x="9432180" y="4818943"/>
            <a:ext cx="5519640" cy="5519639"/>
          </a:xfrm>
          <a:prstGeom prst="ellipse">
            <a:avLst/>
          </a:prstGeom>
          <a:ln w="50800">
            <a:solidFill>
              <a:srgbClr val="AFAFAF"/>
            </a:solidFill>
            <a:miter lim="400000"/>
          </a:ln>
        </p:spPr>
        <p:txBody>
          <a:bodyPr lIns="45719" rIns="45719" anchor="ctr"/>
          <a:lstStyle/>
          <a:p>
            <a:endParaRPr/>
          </a:p>
        </p:txBody>
      </p:sp>
      <p:sp>
        <p:nvSpPr>
          <p:cNvPr id="49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22"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C26B2AF5-63C3-4CCC-8133-31A3C419C2C4}"/>
              </a:ext>
            </a:extLst>
          </p:cNvPr>
          <p:cNvSpPr txBox="1">
            <a:spLocks noGrp="1"/>
          </p:cNvSpPr>
          <p:nvPr>
            <p:ph type="body" sz="half" idx="35" hasCustomPrompt="1"/>
          </p:nvPr>
        </p:nvSpPr>
        <p:spPr>
          <a:xfrm>
            <a:off x="17157090" y="7330373"/>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rgbClr val="AFAFAF"/>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3"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CC2F16C-B95B-406E-B0C9-B38E5F07C96D}"/>
              </a:ext>
            </a:extLst>
          </p:cNvPr>
          <p:cNvSpPr txBox="1">
            <a:spLocks noGrp="1"/>
          </p:cNvSpPr>
          <p:nvPr>
            <p:ph type="body" sz="half" idx="36" hasCustomPrompt="1"/>
          </p:nvPr>
        </p:nvSpPr>
        <p:spPr>
          <a:xfrm>
            <a:off x="3250755"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4"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67D3DCB4-1EF7-4876-8E45-6FC3FD08275E}"/>
              </a:ext>
            </a:extLst>
          </p:cNvPr>
          <p:cNvSpPr txBox="1">
            <a:spLocks noGrp="1"/>
          </p:cNvSpPr>
          <p:nvPr>
            <p:ph type="body" sz="half" idx="37" hasCustomPrompt="1"/>
          </p:nvPr>
        </p:nvSpPr>
        <p:spPr>
          <a:xfrm>
            <a:off x="10203923"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5"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5D4BADA1-1F2F-4C8A-9354-CA36EC48B001}"/>
              </a:ext>
            </a:extLst>
          </p:cNvPr>
          <p:cNvSpPr txBox="1">
            <a:spLocks noGrp="1"/>
          </p:cNvSpPr>
          <p:nvPr>
            <p:ph type="body" sz="half" idx="38" hasCustomPrompt="1"/>
          </p:nvPr>
        </p:nvSpPr>
        <p:spPr>
          <a:xfrm>
            <a:off x="17157090"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 name="Text Placeholder 2">
            <a:extLst>
              <a:ext uri="{FF2B5EF4-FFF2-40B4-BE49-F238E27FC236}">
                <a16:creationId xmlns:a16="http://schemas.microsoft.com/office/drawing/2014/main" id="{29772BD0-1205-1E8B-BF6A-67612D27394F}"/>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ACCAF0EE-2CBA-07ED-26DE-C854481E53A8}"/>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4" name="FORTE DIGITAL">
            <a:extLst>
              <a:ext uri="{FF2B5EF4-FFF2-40B4-BE49-F238E27FC236}">
                <a16:creationId xmlns:a16="http://schemas.microsoft.com/office/drawing/2014/main" id="{6A137B49-E802-17D0-2314-E520D0C91BC6}"/>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 Circles black">
    <p:bg>
      <p:bgPr>
        <a:solidFill>
          <a:srgbClr val="222224"/>
        </a:solidFill>
        <a:effectLst/>
      </p:bgPr>
    </p:bg>
    <p:spTree>
      <p:nvGrpSpPr>
        <p:cNvPr id="1" name=""/>
        <p:cNvGrpSpPr/>
        <p:nvPr/>
      </p:nvGrpSpPr>
      <p:grpSpPr>
        <a:xfrm>
          <a:off x="0" y="0"/>
          <a:ext cx="0" cy="0"/>
          <a:chOff x="0" y="0"/>
          <a:chExt cx="0" cy="0"/>
        </a:xfrm>
      </p:grpSpPr>
      <p:sp>
        <p:nvSpPr>
          <p:cNvPr id="518" name="Slide Number"/>
          <p:cNvSpPr txBox="1">
            <a:spLocks noGrp="1"/>
          </p:cNvSpPr>
          <p:nvPr>
            <p:ph type="sldNum" sz="quarter" idx="2"/>
          </p:nvPr>
        </p:nvSpPr>
        <p:spPr>
          <a:xfrm>
            <a:off x="23288359" y="12910139"/>
            <a:ext cx="511441" cy="203201"/>
          </a:xfrm>
          <a:prstGeom prst="rect">
            <a:avLst/>
          </a:prstGeom>
        </p:spPr>
        <p:txBody>
          <a:bodyPr wrap="square" anchor="t"/>
          <a:lstStyle>
            <a:lvl1pPr>
              <a:defRPr>
                <a:solidFill>
                  <a:srgbClr val="FFFFFF"/>
                </a:solidFill>
              </a:defRPr>
            </a:lvl1pPr>
          </a:lstStyle>
          <a:p>
            <a:fld id="{86CB4B4D-7CA3-9044-876B-883B54F8677D}" type="slidenum">
              <a:t>‹#›</a:t>
            </a:fld>
            <a:endParaRPr/>
          </a:p>
        </p:txBody>
      </p:sp>
      <p:sp>
        <p:nvSpPr>
          <p:cNvPr id="519" name="12"/>
          <p:cNvSpPr>
            <a:spLocks noGrp="1"/>
          </p:cNvSpPr>
          <p:nvPr>
            <p:ph type="body" sz="quarter" idx="21"/>
          </p:nvPr>
        </p:nvSpPr>
        <p:spPr>
          <a:xfrm>
            <a:off x="4762581" y="3219978"/>
            <a:ext cx="2286001" cy="2286001"/>
          </a:xfrm>
          <a:prstGeom prst="ellipse">
            <a:avLst/>
          </a:prstGeom>
          <a:solidFill>
            <a:srgbClr val="AFAFAF"/>
          </a:solidFill>
        </p:spPr>
        <p:txBody>
          <a:bodyPr lIns="45719" tIns="45719" rIns="45719" bIns="45719" anchor="ctr"/>
          <a:lstStyle>
            <a:lvl1pPr marL="0" indent="0" algn="ctr" defTabSz="1828708">
              <a:lnSpc>
                <a:spcPct val="100000"/>
              </a:lnSpc>
              <a:buSzTx/>
              <a:buFontTx/>
              <a:buNone/>
              <a:defRPr sz="3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20" name="12"/>
          <p:cNvSpPr>
            <a:spLocks noGrp="1"/>
          </p:cNvSpPr>
          <p:nvPr>
            <p:ph type="body" sz="quarter" idx="22"/>
          </p:nvPr>
        </p:nvSpPr>
        <p:spPr>
          <a:xfrm>
            <a:off x="11049000" y="3219978"/>
            <a:ext cx="2286000" cy="2286001"/>
          </a:xfrm>
          <a:prstGeom prst="ellipse">
            <a:avLst/>
          </a:prstGeom>
          <a:ln w="38100">
            <a:solidFill>
              <a:srgbClr val="AFAFAF"/>
            </a:solidFill>
          </a:ln>
        </p:spPr>
        <p:txBody>
          <a:bodyPr lIns="45719" tIns="45719" rIns="45719" bIns="45719" anchor="ctr"/>
          <a:lstStyle>
            <a:lvl1pPr marL="0" indent="0" algn="ctr" defTabSz="1828708">
              <a:lnSpc>
                <a:spcPct val="100000"/>
              </a:lnSpc>
              <a:buSzTx/>
              <a:buFontTx/>
              <a:buNone/>
              <a:defRPr sz="3800">
                <a:solidFill>
                  <a:srgbClr val="AFAFAF"/>
                </a:solidFill>
                <a:latin typeface="Roboto"/>
                <a:ea typeface="Roboto"/>
                <a:cs typeface="Roboto"/>
                <a:sym typeface="Roboto"/>
              </a:defRPr>
            </a:lvl1pPr>
          </a:lstStyle>
          <a:p>
            <a:pPr lvl="0"/>
            <a:r>
              <a:rPr lang="nb-NO"/>
              <a:t>Klikk for å redigere tekststiler i malen</a:t>
            </a:r>
          </a:p>
        </p:txBody>
      </p:sp>
      <p:sp>
        <p:nvSpPr>
          <p:cNvPr id="521" name="12"/>
          <p:cNvSpPr>
            <a:spLocks noGrp="1"/>
          </p:cNvSpPr>
          <p:nvPr>
            <p:ph type="body" sz="quarter" idx="23"/>
          </p:nvPr>
        </p:nvSpPr>
        <p:spPr>
          <a:xfrm>
            <a:off x="17354467" y="3219978"/>
            <a:ext cx="2286001" cy="2286001"/>
          </a:xfrm>
          <a:prstGeom prst="ellipse">
            <a:avLst/>
          </a:prstGeom>
          <a:ln w="38100">
            <a:solidFill>
              <a:srgbClr val="AFAFAF"/>
            </a:solidFill>
          </a:ln>
        </p:spPr>
        <p:txBody>
          <a:bodyPr lIns="45719" tIns="45719" rIns="45719" bIns="45719" anchor="ctr"/>
          <a:lstStyle>
            <a:lvl1pPr marL="0" indent="0" algn="ctr" defTabSz="1828708">
              <a:lnSpc>
                <a:spcPct val="100000"/>
              </a:lnSpc>
              <a:buSzTx/>
              <a:buFontTx/>
              <a:buNone/>
              <a:defRPr sz="3800">
                <a:solidFill>
                  <a:srgbClr val="AFAFAF"/>
                </a:solidFill>
                <a:latin typeface="Roboto"/>
                <a:ea typeface="Roboto"/>
                <a:cs typeface="Roboto"/>
                <a:sym typeface="Roboto"/>
              </a:defRPr>
            </a:lvl1pPr>
          </a:lstStyle>
          <a:p>
            <a:pPr lvl="0"/>
            <a:r>
              <a:rPr lang="nb-NO"/>
              <a:t>Klikk for å redigere tekststiler i malen</a:t>
            </a:r>
          </a:p>
        </p:txBody>
      </p:sp>
      <p:sp>
        <p:nvSpPr>
          <p:cNvPr id="522" name="12"/>
          <p:cNvSpPr>
            <a:spLocks noGrp="1"/>
          </p:cNvSpPr>
          <p:nvPr>
            <p:ph type="body" sz="quarter" idx="24"/>
          </p:nvPr>
        </p:nvSpPr>
        <p:spPr>
          <a:xfrm>
            <a:off x="4743531" y="7862225"/>
            <a:ext cx="2286001" cy="2286001"/>
          </a:xfrm>
          <a:prstGeom prst="ellipse">
            <a:avLst/>
          </a:prstGeom>
          <a:ln w="38100">
            <a:solidFill>
              <a:srgbClr val="AFAFAF"/>
            </a:solidFill>
          </a:ln>
        </p:spPr>
        <p:txBody>
          <a:bodyPr lIns="45719" tIns="45719" rIns="45719" bIns="45719" anchor="ctr"/>
          <a:lstStyle>
            <a:lvl1pPr marL="0" indent="0" algn="ctr" defTabSz="1828708">
              <a:lnSpc>
                <a:spcPct val="100000"/>
              </a:lnSpc>
              <a:buSzTx/>
              <a:buFontTx/>
              <a:buNone/>
              <a:defRPr sz="3800">
                <a:solidFill>
                  <a:srgbClr val="AFAFAF"/>
                </a:solidFill>
                <a:latin typeface="Roboto"/>
                <a:ea typeface="Roboto"/>
                <a:cs typeface="Roboto"/>
                <a:sym typeface="Roboto"/>
              </a:defRPr>
            </a:lvl1pPr>
          </a:lstStyle>
          <a:p>
            <a:pPr lvl="0"/>
            <a:r>
              <a:rPr lang="nb-NO"/>
              <a:t>Klikk for å redigere tekststiler i malen</a:t>
            </a:r>
          </a:p>
        </p:txBody>
      </p:sp>
      <p:sp>
        <p:nvSpPr>
          <p:cNvPr id="523" name="12"/>
          <p:cNvSpPr>
            <a:spLocks noGrp="1"/>
          </p:cNvSpPr>
          <p:nvPr>
            <p:ph type="body" sz="quarter" idx="25"/>
          </p:nvPr>
        </p:nvSpPr>
        <p:spPr>
          <a:xfrm>
            <a:off x="11049000" y="7755934"/>
            <a:ext cx="2286000" cy="2286001"/>
          </a:xfrm>
          <a:prstGeom prst="ellipse">
            <a:avLst/>
          </a:prstGeom>
          <a:ln w="38100">
            <a:solidFill>
              <a:srgbClr val="AFAFAF"/>
            </a:solidFill>
          </a:ln>
        </p:spPr>
        <p:txBody>
          <a:bodyPr lIns="45719" tIns="45719" rIns="45719" bIns="45719" anchor="ctr"/>
          <a:lstStyle>
            <a:lvl1pPr marL="0" indent="0" algn="ctr" defTabSz="1828708">
              <a:lnSpc>
                <a:spcPct val="100000"/>
              </a:lnSpc>
              <a:buSzTx/>
              <a:buFontTx/>
              <a:buNone/>
              <a:defRPr sz="3800">
                <a:solidFill>
                  <a:srgbClr val="AFAFAF"/>
                </a:solidFill>
                <a:latin typeface="Roboto"/>
                <a:ea typeface="Roboto"/>
                <a:cs typeface="Roboto"/>
                <a:sym typeface="Roboto"/>
              </a:defRPr>
            </a:lvl1pPr>
          </a:lstStyle>
          <a:p>
            <a:pPr lvl="0"/>
            <a:r>
              <a:rPr lang="nb-NO"/>
              <a:t>Klikk for å redigere tekststiler i malen</a:t>
            </a:r>
          </a:p>
        </p:txBody>
      </p:sp>
      <p:sp>
        <p:nvSpPr>
          <p:cNvPr id="524" name="12"/>
          <p:cNvSpPr>
            <a:spLocks noGrp="1"/>
          </p:cNvSpPr>
          <p:nvPr>
            <p:ph type="body" sz="quarter" idx="26"/>
          </p:nvPr>
        </p:nvSpPr>
        <p:spPr>
          <a:xfrm>
            <a:off x="17354467" y="7862225"/>
            <a:ext cx="2286001" cy="2286001"/>
          </a:xfrm>
          <a:prstGeom prst="ellipse">
            <a:avLst/>
          </a:prstGeom>
          <a:ln w="38100">
            <a:solidFill>
              <a:srgbClr val="AFAFAF"/>
            </a:solidFill>
          </a:ln>
        </p:spPr>
        <p:txBody>
          <a:bodyPr lIns="45719" tIns="45719" rIns="45719" bIns="45719" anchor="ctr"/>
          <a:lstStyle>
            <a:lvl1pPr marL="0" indent="0" algn="ctr" defTabSz="1828708">
              <a:lnSpc>
                <a:spcPct val="100000"/>
              </a:lnSpc>
              <a:buSzTx/>
              <a:buFontTx/>
              <a:buNone/>
              <a:defRPr sz="3800">
                <a:solidFill>
                  <a:srgbClr val="AFAFAF"/>
                </a:solidFill>
                <a:latin typeface="Roboto"/>
                <a:ea typeface="Roboto"/>
                <a:cs typeface="Roboto"/>
                <a:sym typeface="Roboto"/>
              </a:defRPr>
            </a:lvl1pPr>
          </a:lstStyle>
          <a:p>
            <a:pPr lvl="0"/>
            <a:r>
              <a:rPr lang="nb-NO"/>
              <a:t>Klikk for å redigere tekststiler i malen</a:t>
            </a:r>
          </a:p>
        </p:txBody>
      </p:sp>
      <p:sp>
        <p:nvSpPr>
          <p:cNvPr id="1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EAB3782-48C4-45F0-B5C1-5665596E2FF5}"/>
              </a:ext>
            </a:extLst>
          </p:cNvPr>
          <p:cNvSpPr txBox="1">
            <a:spLocks noGrp="1"/>
          </p:cNvSpPr>
          <p:nvPr>
            <p:ph type="body" sz="half" idx="37" hasCustomPrompt="1"/>
          </p:nvPr>
        </p:nvSpPr>
        <p:spPr>
          <a:xfrm>
            <a:off x="4537930" y="5851632"/>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771475B-49F2-4F18-BD6A-B1BC78CF20A9}"/>
              </a:ext>
            </a:extLst>
          </p:cNvPr>
          <p:cNvSpPr txBox="1">
            <a:spLocks noGrp="1"/>
          </p:cNvSpPr>
          <p:nvPr>
            <p:ph type="body" sz="half" idx="38" hasCustomPrompt="1"/>
          </p:nvPr>
        </p:nvSpPr>
        <p:spPr>
          <a:xfrm>
            <a:off x="10845455" y="5846749"/>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1"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4CD130BD-B534-447F-925A-71D6EA7AEE14}"/>
              </a:ext>
            </a:extLst>
          </p:cNvPr>
          <p:cNvSpPr txBox="1">
            <a:spLocks noGrp="1"/>
          </p:cNvSpPr>
          <p:nvPr>
            <p:ph type="body" sz="half" idx="39" hasCustomPrompt="1"/>
          </p:nvPr>
        </p:nvSpPr>
        <p:spPr>
          <a:xfrm>
            <a:off x="17143292" y="5846749"/>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2"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A6F6463D-5BD6-4F20-95FE-5C317FA24420}"/>
              </a:ext>
            </a:extLst>
          </p:cNvPr>
          <p:cNvSpPr txBox="1">
            <a:spLocks noGrp="1"/>
          </p:cNvSpPr>
          <p:nvPr>
            <p:ph type="body" sz="half" idx="40" hasCustomPrompt="1"/>
          </p:nvPr>
        </p:nvSpPr>
        <p:spPr>
          <a:xfrm>
            <a:off x="4542042" y="10512531"/>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3"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F145249F-3DAD-4351-B987-54E904C8B575}"/>
              </a:ext>
            </a:extLst>
          </p:cNvPr>
          <p:cNvSpPr txBox="1">
            <a:spLocks noGrp="1"/>
          </p:cNvSpPr>
          <p:nvPr>
            <p:ph type="body" sz="half" idx="41" hasCustomPrompt="1"/>
          </p:nvPr>
        </p:nvSpPr>
        <p:spPr>
          <a:xfrm>
            <a:off x="10845455" y="10524545"/>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24"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FCE48D56-0B8B-4BDB-BDF3-D9A2124604A9}"/>
              </a:ext>
            </a:extLst>
          </p:cNvPr>
          <p:cNvSpPr txBox="1">
            <a:spLocks noGrp="1"/>
          </p:cNvSpPr>
          <p:nvPr>
            <p:ph type="body" sz="half" idx="42" hasCustomPrompt="1"/>
          </p:nvPr>
        </p:nvSpPr>
        <p:spPr>
          <a:xfrm>
            <a:off x="17152980" y="10524545"/>
            <a:ext cx="2688978" cy="722446"/>
          </a:xfrm>
          <a:prstGeom prst="rect">
            <a:avLst/>
          </a:prstGeom>
        </p:spPr>
        <p:txBody>
          <a:bodyPr anchor="t">
            <a:normAutofit/>
          </a:bodyPr>
          <a:lstStyle>
            <a:lvl1pPr marL="0" indent="0" algn="ctr">
              <a:lnSpc>
                <a:spcPct val="120000"/>
              </a:lnSpc>
              <a:buSzTx/>
              <a:buFontTx/>
              <a:buNone/>
              <a:defRPr sz="1800" b="0" i="0" u="none" strike="noStrike" cap="none" spc="0" baseline="0" dirty="0">
                <a:solidFill>
                  <a:srgbClr val="DAD9FF"/>
                </a:solidFill>
                <a:uFillTx/>
                <a:latin typeface="Roboto"/>
                <a:ea typeface="Roboto"/>
                <a:cs typeface="Roboto"/>
                <a:sym typeface="Roboto"/>
              </a:defRPr>
            </a:lvl1pPr>
          </a:lstStyle>
          <a:p>
            <a:r>
              <a:rPr lang="pl-PL" dirty="0"/>
              <a:t>Lorem </a:t>
            </a:r>
            <a:r>
              <a:rPr lang="pl-PL" dirty="0" err="1"/>
              <a:t>ipsum</a:t>
            </a:r>
            <a:endParaRPr dirty="0"/>
          </a:p>
        </p:txBody>
      </p:sp>
      <p:sp>
        <p:nvSpPr>
          <p:cNvPr id="5" name="Text Placeholder 2">
            <a:extLst>
              <a:ext uri="{FF2B5EF4-FFF2-40B4-BE49-F238E27FC236}">
                <a16:creationId xmlns:a16="http://schemas.microsoft.com/office/drawing/2014/main" id="{3FAADB56-C1BC-826E-E84E-7B07C24651E9}"/>
              </a:ext>
            </a:extLst>
          </p:cNvPr>
          <p:cNvSpPr>
            <a:spLocks noGrp="1"/>
          </p:cNvSpPr>
          <p:nvPr>
            <p:ph type="body" sz="quarter" idx="43"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6" name="Date Placeholder 3">
            <a:extLst>
              <a:ext uri="{FF2B5EF4-FFF2-40B4-BE49-F238E27FC236}">
                <a16:creationId xmlns:a16="http://schemas.microsoft.com/office/drawing/2014/main" id="{383499D8-91E6-522B-11B3-EE729E7B52A6}"/>
              </a:ext>
            </a:extLst>
          </p:cNvPr>
          <p:cNvSpPr>
            <a:spLocks noGrp="1"/>
          </p:cNvSpPr>
          <p:nvPr>
            <p:ph type="dt" sz="half" idx="44"/>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7" name="FORTE DIGITAL">
            <a:extLst>
              <a:ext uri="{FF2B5EF4-FFF2-40B4-BE49-F238E27FC236}">
                <a16:creationId xmlns:a16="http://schemas.microsoft.com/office/drawing/2014/main" id="{17536F83-74A4-96B5-36B4-1F13F8E3A12D}"/>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 Circles white">
    <p:spTree>
      <p:nvGrpSpPr>
        <p:cNvPr id="1" name=""/>
        <p:cNvGrpSpPr/>
        <p:nvPr/>
      </p:nvGrpSpPr>
      <p:grpSpPr>
        <a:xfrm>
          <a:off x="0" y="0"/>
          <a:ext cx="0" cy="0"/>
          <a:chOff x="0" y="0"/>
          <a:chExt cx="0" cy="0"/>
        </a:xfrm>
      </p:grpSpPr>
      <p:sp>
        <p:nvSpPr>
          <p:cNvPr id="539" name="Slide Number"/>
          <p:cNvSpPr txBox="1">
            <a:spLocks noGrp="1"/>
          </p:cNvSpPr>
          <p:nvPr>
            <p:ph type="sldNum" sz="quarter" idx="2"/>
          </p:nvPr>
        </p:nvSpPr>
        <p:spPr>
          <a:xfrm>
            <a:off x="23288359" y="12910139"/>
            <a:ext cx="511441" cy="203201"/>
          </a:xfrm>
          <a:prstGeom prst="rect">
            <a:avLst/>
          </a:prstGeom>
        </p:spPr>
        <p:txBody>
          <a:bodyPr wrap="square" anchor="t"/>
          <a:lstStyle/>
          <a:p>
            <a:fld id="{86CB4B4D-7CA3-9044-876B-883B54F8677D}" type="slidenum">
              <a:t>‹#›</a:t>
            </a:fld>
            <a:endParaRPr/>
          </a:p>
        </p:txBody>
      </p:sp>
      <p:sp>
        <p:nvSpPr>
          <p:cNvPr id="540" name="12"/>
          <p:cNvSpPr>
            <a:spLocks noGrp="1"/>
          </p:cNvSpPr>
          <p:nvPr>
            <p:ph type="body" sz="quarter" idx="21"/>
          </p:nvPr>
        </p:nvSpPr>
        <p:spPr>
          <a:xfrm>
            <a:off x="4743531" y="3219978"/>
            <a:ext cx="2286001" cy="2286001"/>
          </a:xfrm>
          <a:prstGeom prst="ellipse">
            <a:avLst/>
          </a:prstGeom>
          <a:solidFill>
            <a:srgbClr val="DAD9FF"/>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1" name="12"/>
          <p:cNvSpPr>
            <a:spLocks noGrp="1"/>
          </p:cNvSpPr>
          <p:nvPr>
            <p:ph type="body" sz="quarter" idx="22"/>
          </p:nvPr>
        </p:nvSpPr>
        <p:spPr>
          <a:xfrm>
            <a:off x="11049000" y="3219978"/>
            <a:ext cx="2286000" cy="2286001"/>
          </a:xfrm>
          <a:prstGeom prst="ellipse">
            <a:avLst/>
          </a:prstGeom>
          <a:solidFill>
            <a:srgbClr val="C8C8C8"/>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2" name="12"/>
          <p:cNvSpPr>
            <a:spLocks noGrp="1"/>
          </p:cNvSpPr>
          <p:nvPr>
            <p:ph type="body" sz="quarter" idx="23"/>
          </p:nvPr>
        </p:nvSpPr>
        <p:spPr>
          <a:xfrm>
            <a:off x="17354467" y="3219978"/>
            <a:ext cx="2286001" cy="2286001"/>
          </a:xfrm>
          <a:prstGeom prst="ellipse">
            <a:avLst/>
          </a:prstGeom>
          <a:solidFill>
            <a:srgbClr val="C8C8C8"/>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3" name="12"/>
          <p:cNvSpPr>
            <a:spLocks noGrp="1"/>
          </p:cNvSpPr>
          <p:nvPr>
            <p:ph type="body" sz="quarter" idx="24"/>
          </p:nvPr>
        </p:nvSpPr>
        <p:spPr>
          <a:xfrm>
            <a:off x="4743531" y="7862225"/>
            <a:ext cx="2286001" cy="2286001"/>
          </a:xfrm>
          <a:prstGeom prst="ellipse">
            <a:avLst/>
          </a:prstGeom>
          <a:solidFill>
            <a:srgbClr val="C8C8C8"/>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4" name="12"/>
          <p:cNvSpPr>
            <a:spLocks noGrp="1"/>
          </p:cNvSpPr>
          <p:nvPr>
            <p:ph type="body" sz="quarter" idx="25"/>
          </p:nvPr>
        </p:nvSpPr>
        <p:spPr>
          <a:xfrm>
            <a:off x="11049000" y="7862225"/>
            <a:ext cx="2286000" cy="2286001"/>
          </a:xfrm>
          <a:prstGeom prst="ellipse">
            <a:avLst/>
          </a:prstGeom>
          <a:solidFill>
            <a:srgbClr val="C8C8C8"/>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5" name="12"/>
          <p:cNvSpPr>
            <a:spLocks noGrp="1"/>
          </p:cNvSpPr>
          <p:nvPr>
            <p:ph type="body" sz="quarter" idx="26"/>
          </p:nvPr>
        </p:nvSpPr>
        <p:spPr>
          <a:xfrm>
            <a:off x="17354467" y="7862225"/>
            <a:ext cx="2286001" cy="2286001"/>
          </a:xfrm>
          <a:prstGeom prst="ellipse">
            <a:avLst/>
          </a:prstGeom>
          <a:solidFill>
            <a:srgbClr val="C8C8C8"/>
          </a:solidFill>
        </p:spPr>
        <p:txBody>
          <a:bodyPr lIns="45719" tIns="45719" rIns="45719" bIns="45719" anchor="ctr"/>
          <a:lstStyle>
            <a:lvl1pPr marL="0" indent="0" algn="ctr" defTabSz="1828708">
              <a:lnSpc>
                <a:spcPct val="100000"/>
              </a:lnSpc>
              <a:buSzTx/>
              <a:buFontTx/>
              <a:buNone/>
              <a:defRPr sz="3800">
                <a:solidFill>
                  <a:srgbClr val="222224"/>
                </a:solidFill>
                <a:latin typeface="Roboto"/>
                <a:ea typeface="Roboto"/>
                <a:cs typeface="Roboto"/>
                <a:sym typeface="Roboto"/>
              </a:defRPr>
            </a:lvl1pPr>
          </a:lstStyle>
          <a:p>
            <a:pPr lvl="0"/>
            <a:r>
              <a:rPr lang="nb-NO"/>
              <a:t>Klikk for å redigere tekststiler i malen</a:t>
            </a:r>
          </a:p>
        </p:txBody>
      </p:sp>
      <p:sp>
        <p:nvSpPr>
          <p:cNvPr id="546" name="Lorem ipsum"/>
          <p:cNvSpPr txBox="1">
            <a:spLocks noGrp="1"/>
          </p:cNvSpPr>
          <p:nvPr>
            <p:ph type="body" sz="quarter" idx="27"/>
          </p:nvPr>
        </p:nvSpPr>
        <p:spPr>
          <a:xfrm>
            <a:off x="4542043" y="58516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47" name="Lorem ipsum"/>
          <p:cNvSpPr txBox="1">
            <a:spLocks noGrp="1"/>
          </p:cNvSpPr>
          <p:nvPr>
            <p:ph type="body" sz="quarter" idx="28"/>
          </p:nvPr>
        </p:nvSpPr>
        <p:spPr>
          <a:xfrm>
            <a:off x="10847511" y="58516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48" name="Lorem ipsum"/>
          <p:cNvSpPr txBox="1">
            <a:spLocks noGrp="1"/>
          </p:cNvSpPr>
          <p:nvPr>
            <p:ph type="body" sz="quarter" idx="29"/>
          </p:nvPr>
        </p:nvSpPr>
        <p:spPr>
          <a:xfrm>
            <a:off x="17152980" y="58516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49" name="Lorem ipsum"/>
          <p:cNvSpPr txBox="1">
            <a:spLocks noGrp="1"/>
          </p:cNvSpPr>
          <p:nvPr>
            <p:ph type="body" sz="quarter" idx="30"/>
          </p:nvPr>
        </p:nvSpPr>
        <p:spPr>
          <a:xfrm>
            <a:off x="4542042" y="105125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50" name="Lorem ipsum"/>
          <p:cNvSpPr txBox="1">
            <a:spLocks noGrp="1"/>
          </p:cNvSpPr>
          <p:nvPr>
            <p:ph type="body" sz="quarter" idx="31"/>
          </p:nvPr>
        </p:nvSpPr>
        <p:spPr>
          <a:xfrm>
            <a:off x="10847511" y="105125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551" name="Lorem ipsum"/>
          <p:cNvSpPr txBox="1">
            <a:spLocks noGrp="1"/>
          </p:cNvSpPr>
          <p:nvPr>
            <p:ph type="body" sz="quarter" idx="32"/>
          </p:nvPr>
        </p:nvSpPr>
        <p:spPr>
          <a:xfrm>
            <a:off x="17152980" y="10512531"/>
            <a:ext cx="2688978" cy="358141"/>
          </a:xfrm>
          <a:prstGeom prst="rect">
            <a:avLst/>
          </a:prstGeom>
        </p:spPr>
        <p:txBody>
          <a:bodyPr lIns="45719" tIns="45719" rIns="45719" bIns="45719">
            <a:spAutoFit/>
          </a:bodyPr>
          <a:lstStyle>
            <a:lvl1pPr marL="0" indent="0" algn="ctr" defTabSz="457200">
              <a:lnSpc>
                <a:spcPct val="120000"/>
              </a:lnSpc>
              <a:spcBef>
                <a:spcPts val="1200"/>
              </a:spcBef>
              <a:buSzTx/>
              <a:buFontTx/>
              <a:buNone/>
              <a:defRPr sz="1800">
                <a:solidFill>
                  <a:srgbClr val="222224"/>
                </a:solidFill>
                <a:latin typeface="Roboto Medium"/>
                <a:ea typeface="Roboto Medium"/>
                <a:cs typeface="Roboto Medium"/>
                <a:sym typeface="Roboto Medium"/>
              </a:defRPr>
            </a:lvl1pPr>
          </a:lstStyle>
          <a:p>
            <a:pPr lvl="0"/>
            <a:r>
              <a:rPr lang="nb-NO"/>
              <a:t>Klikk for å redigere tekststiler i malen</a:t>
            </a:r>
          </a:p>
        </p:txBody>
      </p:sp>
      <p:sp>
        <p:nvSpPr>
          <p:cNvPr id="2" name="Text Placeholder 2">
            <a:extLst>
              <a:ext uri="{FF2B5EF4-FFF2-40B4-BE49-F238E27FC236}">
                <a16:creationId xmlns:a16="http://schemas.microsoft.com/office/drawing/2014/main" id="{E194C957-5F2C-BB1C-6135-BE031E8ADDE5}"/>
              </a:ext>
            </a:extLst>
          </p:cNvPr>
          <p:cNvSpPr>
            <a:spLocks noGrp="1"/>
          </p:cNvSpPr>
          <p:nvPr>
            <p:ph type="body" sz="quarter" idx="33"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230115E3-AD3F-EB20-F76F-58A80C4C9175}"/>
              </a:ext>
            </a:extLst>
          </p:cNvPr>
          <p:cNvSpPr>
            <a:spLocks noGrp="1"/>
          </p:cNvSpPr>
          <p:nvPr>
            <p:ph type="dt" sz="half" idx="34"/>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Last page copy">
    <p:bg>
      <p:bgPr>
        <a:solidFill>
          <a:srgbClr val="22222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7666CEC5-AB89-4FDE-BFE4-722D70F7790C}"/>
              </a:ext>
            </a:extLst>
          </p:cNvPr>
          <p:cNvSpPr>
            <a:spLocks noGrp="1"/>
          </p:cNvSpPr>
          <p:nvPr>
            <p:ph type="body" sz="quarter" idx="43" hasCustomPrompt="1"/>
          </p:nvPr>
        </p:nvSpPr>
        <p:spPr>
          <a:xfrm>
            <a:off x="6695082" y="12737028"/>
            <a:ext cx="9034135" cy="430887"/>
          </a:xfrm>
        </p:spPr>
        <p:txBody>
          <a:bodyPr/>
          <a:lstStyle>
            <a:lvl1pPr marL="0" indent="0">
              <a:lnSpc>
                <a:spcPct val="100000"/>
              </a:lnSpc>
              <a:buNone/>
              <a:defRPr sz="1400" cap="all" spc="100" baseline="0">
                <a:solidFill>
                  <a:schemeClr val="bg1"/>
                </a:solidFill>
              </a:defRPr>
            </a:lvl1pPr>
          </a:lstStyle>
          <a:p>
            <a:pPr lvl="0"/>
            <a:r>
              <a:rPr lang="pl-PL" noProof="0" dirty="0" err="1"/>
              <a:t>Presenter</a:t>
            </a:r>
            <a:r>
              <a:rPr lang="pl-PL" noProof="0" dirty="0"/>
              <a:t> </a:t>
            </a:r>
            <a:r>
              <a:rPr lang="pl-PL" noProof="0" dirty="0" err="1"/>
              <a:t>Name</a:t>
            </a:r>
            <a:br>
              <a:rPr lang="pl-PL" noProof="0" dirty="0"/>
            </a:br>
            <a:r>
              <a:rPr lang="pl-PL" noProof="0" dirty="0" err="1"/>
              <a:t>Contact</a:t>
            </a:r>
            <a:r>
              <a:rPr lang="pl-PL" noProof="0" dirty="0"/>
              <a:t> </a:t>
            </a:r>
            <a:r>
              <a:rPr lang="pl-PL" noProof="0" dirty="0" err="1"/>
              <a:t>DEtails</a:t>
            </a:r>
            <a:endParaRPr lang="en-US" noProof="0" dirty="0"/>
          </a:p>
        </p:txBody>
      </p:sp>
      <p:sp>
        <p:nvSpPr>
          <p:cNvPr id="560" name="WWW.FORTEDIGITAL.NO"/>
          <p:cNvSpPr txBox="1"/>
          <p:nvPr/>
        </p:nvSpPr>
        <p:spPr>
          <a:xfrm>
            <a:off x="20635448" y="12952472"/>
            <a:ext cx="3126252"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defRPr sz="1400" u="sng" spc="98">
                <a:solidFill>
                  <a:srgbClr val="FFFFFF"/>
                </a:solidFill>
                <a:uFill>
                  <a:solidFill>
                    <a:srgbClr val="0563C1"/>
                  </a:solidFill>
                </a:uFill>
                <a:latin typeface="Roboto Medium"/>
                <a:ea typeface="Roboto Medium"/>
                <a:cs typeface="Roboto Medium"/>
                <a:sym typeface="Roboto Medium"/>
                <a:hlinkClick r:id="rId2"/>
              </a:defRPr>
            </a:lvl1pPr>
          </a:lstStyle>
          <a:p>
            <a:pPr>
              <a:defRPr u="none">
                <a:uFillTx/>
              </a:defRPr>
            </a:pPr>
            <a:r>
              <a:rPr u="sng">
                <a:uFill>
                  <a:solidFill>
                    <a:srgbClr val="0563C1"/>
                  </a:solidFill>
                </a:uFill>
                <a:hlinkClick r:id="rId2"/>
              </a:rPr>
              <a:t>WWW.FORTEDIGITAL.NO</a:t>
            </a:r>
          </a:p>
        </p:txBody>
      </p:sp>
      <p:sp>
        <p:nvSpPr>
          <p:cNvPr id="561" name="Thank you."/>
          <p:cNvSpPr txBox="1">
            <a:spLocks noGrp="1"/>
          </p:cNvSpPr>
          <p:nvPr>
            <p:ph type="body" sz="half" idx="21"/>
          </p:nvPr>
        </p:nvSpPr>
        <p:spPr>
          <a:xfrm>
            <a:off x="5508187" y="4204286"/>
            <a:ext cx="13367626" cy="5180429"/>
          </a:xfrm>
          <a:prstGeom prst="rect">
            <a:avLst/>
          </a:prstGeom>
        </p:spPr>
        <p:txBody>
          <a:bodyPr anchor="ctr">
            <a:normAutofit/>
          </a:bodyPr>
          <a:lstStyle>
            <a:lvl1pPr marL="0" indent="0" algn="ctr">
              <a:lnSpc>
                <a:spcPct val="110000"/>
              </a:lnSpc>
              <a:buSzTx/>
              <a:buFontTx/>
              <a:buNone/>
              <a:defRPr sz="6000">
                <a:solidFill>
                  <a:srgbClr val="FFFFFF"/>
                </a:solidFill>
                <a:latin typeface="Roboto"/>
                <a:ea typeface="Roboto"/>
                <a:cs typeface="Roboto"/>
                <a:sym typeface="Roboto"/>
              </a:defRPr>
            </a:lvl1pPr>
          </a:lstStyle>
          <a:p>
            <a:pPr lvl="0"/>
            <a:r>
              <a:rPr lang="nb-NO"/>
              <a:t>Klikk for å redigere tekststiler i malen</a:t>
            </a:r>
          </a:p>
        </p:txBody>
      </p:sp>
      <p:pic>
        <p:nvPicPr>
          <p:cNvPr id="562" name="Logo_vertical_white.pdf" descr="Logo_vertical_white.pdf"/>
          <p:cNvPicPr>
            <a:picLocks noChangeAspect="1"/>
          </p:cNvPicPr>
          <p:nvPr/>
        </p:nvPicPr>
        <p:blipFill>
          <a:blip r:embed="rId3"/>
          <a:stretch>
            <a:fillRect/>
          </a:stretch>
        </p:blipFill>
        <p:spPr>
          <a:xfrm>
            <a:off x="625696" y="11401256"/>
            <a:ext cx="997796" cy="1792517"/>
          </a:xfrm>
          <a:prstGeom prst="rect">
            <a:avLst/>
          </a:prstGeom>
          <a:ln w="12700">
            <a:miter lim="400000"/>
          </a:ln>
        </p:spPr>
      </p:pic>
      <p:pic>
        <p:nvPicPr>
          <p:cNvPr id="563" name="Image" descr="Image"/>
          <p:cNvPicPr>
            <a:picLocks noChangeAspect="1"/>
          </p:cNvPicPr>
          <p:nvPr/>
        </p:nvPicPr>
        <p:blipFill>
          <a:blip r:embed="rId4"/>
          <a:stretch>
            <a:fillRect/>
          </a:stretch>
        </p:blipFill>
        <p:spPr>
          <a:xfrm>
            <a:off x="17081177" y="12856264"/>
            <a:ext cx="2413719" cy="294694"/>
          </a:xfrm>
          <a:prstGeom prst="rect">
            <a:avLst/>
          </a:prstGeom>
          <a:ln w="12700">
            <a:miter lim="400000"/>
          </a:ln>
        </p:spPr>
      </p:pic>
      <p:sp>
        <p:nvSpPr>
          <p:cNvPr id="6" name="Text Placeholder 2">
            <a:extLst>
              <a:ext uri="{FF2B5EF4-FFF2-40B4-BE49-F238E27FC236}">
                <a16:creationId xmlns:a16="http://schemas.microsoft.com/office/drawing/2014/main" id="{98D4D3CA-CA10-D6CD-ABEA-A82632D20CC0}"/>
              </a:ext>
            </a:extLst>
          </p:cNvPr>
          <p:cNvSpPr>
            <a:spLocks noGrp="1"/>
          </p:cNvSpPr>
          <p:nvPr>
            <p:ph type="body" sz="quarter" idx="24"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3">
            <a:extLst>
              <a:ext uri="{FF2B5EF4-FFF2-40B4-BE49-F238E27FC236}">
                <a16:creationId xmlns:a16="http://schemas.microsoft.com/office/drawing/2014/main" id="{0F73AC03-8EF0-F338-DA07-21C96EF82E96}"/>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r>
              <a:rPr lang="pl-PL" noProof="0" dirty="0"/>
              <a:t>09.11.2022</a:t>
            </a:r>
            <a:endParaRPr lang="en-US" noProof="0" dirty="0"/>
          </a:p>
        </p:txBody>
      </p:sp>
      <p:sp>
        <p:nvSpPr>
          <p:cNvPr id="8" name="FORTE DIGITAL">
            <a:extLst>
              <a:ext uri="{FF2B5EF4-FFF2-40B4-BE49-F238E27FC236}">
                <a16:creationId xmlns:a16="http://schemas.microsoft.com/office/drawing/2014/main" id="{E322443D-73BF-CB15-2640-99A07E173192}"/>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Tree>
    <p:extLst>
      <p:ext uri="{BB962C8B-B14F-4D97-AF65-F5344CB8AC3E}">
        <p14:creationId xmlns:p14="http://schemas.microsoft.com/office/powerpoint/2010/main" val="57119826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 Circles white">
    <p:spTree>
      <p:nvGrpSpPr>
        <p:cNvPr id="1" name=""/>
        <p:cNvGrpSpPr/>
        <p:nvPr/>
      </p:nvGrpSpPr>
      <p:grpSpPr>
        <a:xfrm>
          <a:off x="0" y="0"/>
          <a:ext cx="0" cy="0"/>
          <a:chOff x="0" y="0"/>
          <a:chExt cx="0" cy="0"/>
        </a:xfrm>
      </p:grpSpPr>
      <p:sp>
        <p:nvSpPr>
          <p:cNvPr id="498" name="Circle"/>
          <p:cNvSpPr/>
          <p:nvPr/>
        </p:nvSpPr>
        <p:spPr>
          <a:xfrm>
            <a:off x="2479012" y="4818943"/>
            <a:ext cx="5519639" cy="5519639"/>
          </a:xfrm>
          <a:prstGeom prst="ellipse">
            <a:avLst/>
          </a:prstGeom>
          <a:solidFill>
            <a:srgbClr val="C8C8C8"/>
          </a:solidFill>
          <a:ln w="12700">
            <a:miter lim="400000"/>
          </a:ln>
        </p:spPr>
        <p:txBody>
          <a:bodyPr lIns="45719" rIns="45719" anchor="ctr"/>
          <a:lstStyle/>
          <a:p>
            <a:endParaRPr dirty="0"/>
          </a:p>
        </p:txBody>
      </p:sp>
      <p:sp>
        <p:nvSpPr>
          <p:cNvPr id="499" name="Circle"/>
          <p:cNvSpPr/>
          <p:nvPr/>
        </p:nvSpPr>
        <p:spPr>
          <a:xfrm>
            <a:off x="16385348" y="4818943"/>
            <a:ext cx="5519639" cy="5519639"/>
          </a:xfrm>
          <a:prstGeom prst="ellipse">
            <a:avLst/>
          </a:prstGeom>
          <a:solidFill>
            <a:srgbClr val="C8C8C8"/>
          </a:solidFill>
          <a:ln w="12700">
            <a:miter lim="400000"/>
          </a:ln>
        </p:spPr>
        <p:txBody>
          <a:bodyPr lIns="45719" rIns="45719" anchor="ctr"/>
          <a:lstStyle/>
          <a:p>
            <a:endParaRPr/>
          </a:p>
        </p:txBody>
      </p:sp>
      <p:sp>
        <p:nvSpPr>
          <p:cNvPr id="500" name="Slide Number"/>
          <p:cNvSpPr txBox="1">
            <a:spLocks noGrp="1"/>
          </p:cNvSpPr>
          <p:nvPr>
            <p:ph type="sldNum" sz="quarter" idx="2"/>
          </p:nvPr>
        </p:nvSpPr>
        <p:spPr>
          <a:xfrm>
            <a:off x="23288359" y="12910139"/>
            <a:ext cx="511441" cy="203201"/>
          </a:xfrm>
          <a:prstGeom prst="rect">
            <a:avLst/>
          </a:prstGeom>
        </p:spPr>
        <p:txBody>
          <a:bodyPr wrap="square" anchor="t"/>
          <a:lstStyle/>
          <a:p>
            <a:fld id="{86CB4B4D-7CA3-9044-876B-883B54F8677D}" type="slidenum">
              <a:t>‹#›</a:t>
            </a:fld>
            <a:endParaRPr/>
          </a:p>
        </p:txBody>
      </p:sp>
      <p:sp>
        <p:nvSpPr>
          <p:cNvPr id="502" name="Circle"/>
          <p:cNvSpPr/>
          <p:nvPr/>
        </p:nvSpPr>
        <p:spPr>
          <a:xfrm>
            <a:off x="9432180" y="4818943"/>
            <a:ext cx="5519640" cy="5519639"/>
          </a:xfrm>
          <a:prstGeom prst="ellipse">
            <a:avLst/>
          </a:prstGeom>
          <a:solidFill>
            <a:srgbClr val="C8C8C8"/>
          </a:solidFill>
          <a:ln w="12700">
            <a:miter lim="400000"/>
          </a:ln>
        </p:spPr>
        <p:txBody>
          <a:bodyPr lIns="45719" rIns="45719" anchor="ctr"/>
          <a:lstStyle/>
          <a:p>
            <a:endParaRPr/>
          </a:p>
        </p:txBody>
      </p:sp>
      <p:sp>
        <p:nvSpPr>
          <p:cNvPr id="51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
        <p:nvSpPr>
          <p:cNvPr id="17" name="At vero eos et accusamus et iusto odio dignissimos ducimus qui blanditiis.">
            <a:extLst>
              <a:ext uri="{FF2B5EF4-FFF2-40B4-BE49-F238E27FC236}">
                <a16:creationId xmlns:a16="http://schemas.microsoft.com/office/drawing/2014/main" id="{65C90001-C657-4412-B816-E5888CD8A658}"/>
              </a:ext>
            </a:extLst>
          </p:cNvPr>
          <p:cNvSpPr txBox="1">
            <a:spLocks noGrp="1"/>
          </p:cNvSpPr>
          <p:nvPr>
            <p:ph type="body" sz="quarter" idx="32" hasCustomPrompt="1"/>
          </p:nvPr>
        </p:nvSpPr>
        <p:spPr>
          <a:xfrm>
            <a:off x="2479011" y="1600083"/>
            <a:ext cx="19434095" cy="1777335"/>
          </a:xfrm>
          <a:prstGeom prst="rect">
            <a:avLst/>
          </a:prstGeom>
        </p:spPr>
        <p:txBody>
          <a:bodyPr anchor="b">
            <a:normAutofit/>
          </a:bodyPr>
          <a:lstStyle>
            <a:lvl1pPr marL="0" indent="0" algn="ctr">
              <a:lnSpc>
                <a:spcPct val="120000"/>
              </a:lnSpc>
              <a:buSzTx/>
              <a:buFontTx/>
              <a:buNone/>
              <a:defRPr sz="6000">
                <a:solidFill>
                  <a:schemeClr val="tx1"/>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endParaRPr dirty="0"/>
          </a:p>
        </p:txBody>
      </p:sp>
      <p:sp>
        <p:nvSpPr>
          <p:cNvPr id="1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B08ED157-3164-455E-90B2-FCDE20FA692D}"/>
              </a:ext>
            </a:extLst>
          </p:cNvPr>
          <p:cNvSpPr txBox="1">
            <a:spLocks noGrp="1"/>
          </p:cNvSpPr>
          <p:nvPr>
            <p:ph type="body" sz="half" idx="36" hasCustomPrompt="1"/>
          </p:nvPr>
        </p:nvSpPr>
        <p:spPr>
          <a:xfrm>
            <a:off x="3250755"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18BB01EA-F89F-40C2-9F14-A878E21A5FC9}"/>
              </a:ext>
            </a:extLst>
          </p:cNvPr>
          <p:cNvSpPr txBox="1">
            <a:spLocks noGrp="1"/>
          </p:cNvSpPr>
          <p:nvPr>
            <p:ph type="body" sz="half" idx="33" hasCustomPrompt="1"/>
          </p:nvPr>
        </p:nvSpPr>
        <p:spPr>
          <a:xfrm>
            <a:off x="3250755" y="7331112"/>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1"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3EA8499A-70E8-4AA9-95B5-309E4524135B}"/>
              </a:ext>
            </a:extLst>
          </p:cNvPr>
          <p:cNvSpPr txBox="1">
            <a:spLocks noGrp="1"/>
          </p:cNvSpPr>
          <p:nvPr>
            <p:ph type="body" sz="half" idx="37" hasCustomPrompt="1"/>
          </p:nvPr>
        </p:nvSpPr>
        <p:spPr>
          <a:xfrm>
            <a:off x="10203923"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3"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ED910911-CA51-4813-B28B-4E624217BACB}"/>
              </a:ext>
            </a:extLst>
          </p:cNvPr>
          <p:cNvSpPr txBox="1">
            <a:spLocks noGrp="1"/>
          </p:cNvSpPr>
          <p:nvPr>
            <p:ph type="body" sz="half" idx="34" hasCustomPrompt="1"/>
          </p:nvPr>
        </p:nvSpPr>
        <p:spPr>
          <a:xfrm>
            <a:off x="10203923" y="7331111"/>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4"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C08C6A1F-5382-43F0-B6D5-A1567DB12473}"/>
              </a:ext>
            </a:extLst>
          </p:cNvPr>
          <p:cNvSpPr txBox="1">
            <a:spLocks noGrp="1"/>
          </p:cNvSpPr>
          <p:nvPr>
            <p:ph type="body" sz="half" idx="38" hasCustomPrompt="1"/>
          </p:nvPr>
        </p:nvSpPr>
        <p:spPr>
          <a:xfrm>
            <a:off x="17157090" y="5778393"/>
            <a:ext cx="3976153" cy="1415560"/>
          </a:xfrm>
          <a:prstGeom prst="rect">
            <a:avLst/>
          </a:prstGeom>
        </p:spPr>
        <p:txBody>
          <a:bodyPr anchor="b">
            <a:normAutofit/>
          </a:bodyPr>
          <a:lstStyle>
            <a:lvl1pPr marL="0" indent="0" algn="ctr">
              <a:lnSpc>
                <a:spcPct val="120000"/>
              </a:lnSpc>
              <a:buSzTx/>
              <a:buFontTx/>
              <a:buNone/>
              <a:defRPr sz="4000" b="0" i="0" u="none" strike="noStrike" cap="none" spc="0" baseline="0" dirty="0">
                <a:solidFill>
                  <a:schemeClr val="tx1"/>
                </a:solidFill>
                <a:uFillTx/>
                <a:latin typeface="Roboto"/>
                <a:ea typeface="Roboto"/>
                <a:cs typeface="Roboto"/>
                <a:sym typeface="Roboto"/>
              </a:defRPr>
            </a:lvl1pPr>
          </a:lstStyle>
          <a:p>
            <a:r>
              <a:rPr lang="pl-PL" dirty="0"/>
              <a:t>Lorem </a:t>
            </a:r>
            <a:r>
              <a:rPr lang="pl-PL" dirty="0" err="1"/>
              <a:t>ipsum</a:t>
            </a:r>
            <a:endParaRPr dirty="0"/>
          </a:p>
        </p:txBody>
      </p:sp>
      <p:sp>
        <p:nvSpPr>
          <p:cNvPr id="25"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DD3EBCD7-4434-45DD-B392-7A5CE0A9EC8D}"/>
              </a:ext>
            </a:extLst>
          </p:cNvPr>
          <p:cNvSpPr txBox="1">
            <a:spLocks noGrp="1"/>
          </p:cNvSpPr>
          <p:nvPr>
            <p:ph type="body" sz="half" idx="35" hasCustomPrompt="1"/>
          </p:nvPr>
        </p:nvSpPr>
        <p:spPr>
          <a:xfrm>
            <a:off x="17157090" y="7330373"/>
            <a:ext cx="3976153" cy="1943517"/>
          </a:xfrm>
          <a:prstGeom prst="rect">
            <a:avLst/>
          </a:prstGeom>
        </p:spPr>
        <p:txBody>
          <a:bodyPr>
            <a:normAutofit/>
          </a:bodyPr>
          <a:lstStyle>
            <a:lvl1pPr marL="0" indent="0" algn="ctr">
              <a:lnSpc>
                <a:spcPct val="120000"/>
              </a:lnSpc>
              <a:buSzTx/>
              <a:buFontTx/>
              <a:buNone/>
              <a:defRPr sz="1800" b="0" i="0" u="none" strike="noStrike" cap="none" spc="0" baseline="0" dirty="0">
                <a:solidFill>
                  <a:schemeClr val="tx1"/>
                </a:solidFill>
                <a:uFillTx/>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a:t>
            </a:r>
            <a:endParaRPr dirty="0"/>
          </a:p>
        </p:txBody>
      </p:sp>
      <p:sp>
        <p:nvSpPr>
          <p:cNvPr id="2" name="Text Placeholder 2">
            <a:extLst>
              <a:ext uri="{FF2B5EF4-FFF2-40B4-BE49-F238E27FC236}">
                <a16:creationId xmlns:a16="http://schemas.microsoft.com/office/drawing/2014/main" id="{395A21E0-D74E-732C-2C6B-93D58714ABF8}"/>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DEB58142-3427-4509-E029-27E6E4F81E6B}"/>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extLst>
      <p:ext uri="{BB962C8B-B14F-4D97-AF65-F5344CB8AC3E}">
        <p14:creationId xmlns:p14="http://schemas.microsoft.com/office/powerpoint/2010/main" val="114652503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hapter">
    <p:bg>
      <p:bgPr>
        <a:solidFill>
          <a:srgbClr val="222224"/>
        </a:solidFill>
        <a:effectLst/>
      </p:bgPr>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AE3413C2-8D6B-4BC8-A329-3DA716345BCA}"/>
              </a:ext>
            </a:extLst>
          </p:cNvPr>
          <p:cNvSpPr>
            <a:spLocks noGrp="1"/>
          </p:cNvSpPr>
          <p:nvPr>
            <p:ph type="body" sz="quarter" idx="26" hasCustomPrompt="1"/>
          </p:nvPr>
        </p:nvSpPr>
        <p:spPr>
          <a:xfrm>
            <a:off x="2448320" y="3608704"/>
            <a:ext cx="15827908" cy="7745429"/>
          </a:xfrm>
        </p:spPr>
        <p:txBody>
          <a:bodyPr anchor="t"/>
          <a:lstStyle>
            <a:lvl1pPr marL="0" indent="0" algn="l">
              <a:lnSpc>
                <a:spcPct val="110000"/>
              </a:lnSpc>
              <a:buNone/>
              <a:defRPr sz="9000">
                <a:solidFill>
                  <a:schemeClr val="bg1"/>
                </a:solidFill>
              </a:defRPr>
            </a:lvl1pPr>
          </a:lstStyle>
          <a:p>
            <a:pPr lvl="0"/>
            <a:r>
              <a:rPr lang="pl-PL" dirty="0"/>
              <a:t>1.0</a:t>
            </a:r>
            <a:br>
              <a:rPr lang="pl-PL" dirty="0"/>
            </a:br>
            <a:r>
              <a:rPr lang="en-US" dirty="0"/>
              <a:t>Enter chapter title here</a:t>
            </a:r>
          </a:p>
        </p:txBody>
      </p:sp>
      <p:sp>
        <p:nvSpPr>
          <p:cNvPr id="44" name="Slide Number"/>
          <p:cNvSpPr txBox="1">
            <a:spLocks noGrp="1"/>
          </p:cNvSpPr>
          <p:nvPr>
            <p:ph type="sldNum" sz="quarter" idx="2"/>
          </p:nvPr>
        </p:nvSpPr>
        <p:spPr>
          <a:xfrm>
            <a:off x="18118877" y="12407900"/>
            <a:ext cx="5686638" cy="736601"/>
          </a:xfrm>
          <a:prstGeom prst="rect">
            <a:avLst/>
          </a:prstGeom>
        </p:spPr>
        <p:txBody>
          <a:bodyPr/>
          <a:lstStyle>
            <a:lvl1pPr>
              <a:defRPr>
                <a:solidFill>
                  <a:srgbClr val="FFFFFF"/>
                </a:solidFill>
              </a:defRPr>
            </a:lvl1pPr>
          </a:lstStyle>
          <a:p>
            <a:fld id="{86CB4B4D-7CA3-9044-876B-883B54F8677D}" type="slidenum">
              <a:t>‹#›</a:t>
            </a:fld>
            <a:endParaRPr/>
          </a:p>
        </p:txBody>
      </p:sp>
      <p:sp>
        <p:nvSpPr>
          <p:cNvPr id="10" name="Text Placeholder 2">
            <a:extLst>
              <a:ext uri="{FF2B5EF4-FFF2-40B4-BE49-F238E27FC236}">
                <a16:creationId xmlns:a16="http://schemas.microsoft.com/office/drawing/2014/main" id="{53EF27B2-EE55-459F-A733-37CDF171A8B5}"/>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bg1"/>
                </a:solidFill>
              </a:defRPr>
            </a:lvl1pPr>
          </a:lstStyle>
          <a:p>
            <a:pPr lvl="0"/>
            <a:r>
              <a:rPr lang="en-US" noProof="0" dirty="0"/>
              <a:t>Client name</a:t>
            </a:r>
            <a:br>
              <a:rPr lang="pl-PL" noProof="0" dirty="0"/>
            </a:br>
            <a:r>
              <a:rPr lang="en-US" noProof="0" dirty="0"/>
              <a:t>Presentation title</a:t>
            </a:r>
          </a:p>
        </p:txBody>
      </p:sp>
      <p:sp>
        <p:nvSpPr>
          <p:cNvPr id="7" name="FORTE DIGITAL">
            <a:extLst>
              <a:ext uri="{FF2B5EF4-FFF2-40B4-BE49-F238E27FC236}">
                <a16:creationId xmlns:a16="http://schemas.microsoft.com/office/drawing/2014/main" id="{BAF67101-AA47-4D62-8F0D-A35594C94A29}"/>
              </a:ext>
            </a:extLst>
          </p:cNvPr>
          <p:cNvSpPr txBox="1"/>
          <p:nvPr userDrawn="1"/>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lang="en-US" noProof="0" dirty="0"/>
              <a:t>FORTE DIGITAL</a:t>
            </a:r>
          </a:p>
        </p:txBody>
      </p:sp>
      <p:sp>
        <p:nvSpPr>
          <p:cNvPr id="8" name="Date Placeholder 3">
            <a:extLst>
              <a:ext uri="{FF2B5EF4-FFF2-40B4-BE49-F238E27FC236}">
                <a16:creationId xmlns:a16="http://schemas.microsoft.com/office/drawing/2014/main" id="{F99EB63C-22DA-47E7-8054-91FE3901BD72}"/>
              </a:ext>
            </a:extLst>
          </p:cNvPr>
          <p:cNvSpPr>
            <a:spLocks noGrp="1"/>
          </p:cNvSpPr>
          <p:nvPr>
            <p:ph type="dt" sz="half" idx="23"/>
          </p:nvPr>
        </p:nvSpPr>
        <p:spPr>
          <a:xfrm>
            <a:off x="22656800" y="582672"/>
            <a:ext cx="1104900" cy="203202"/>
          </a:xfrm>
          <a:prstGeom prst="rect">
            <a:avLst/>
          </a:prstGeom>
        </p:spPr>
        <p:txBody>
          <a:bodyPr lIns="0" tIns="0" rIns="0" bIns="0"/>
          <a:lstStyle>
            <a:lvl1pPr>
              <a:defRPr sz="1400">
                <a:solidFill>
                  <a:schemeClr val="bg1"/>
                </a:solidFill>
                <a:latin typeface="Roboto Medium"/>
              </a:defRPr>
            </a:lvl1pPr>
          </a:lstStyle>
          <a:p>
            <a:pPr algn="r"/>
            <a:fld id="{C9FEF3E5-3980-45FF-82C0-845747966C85}" type="datetime1">
              <a:rPr lang="pl-PL" noProof="0" smtClean="0"/>
              <a:t>08.11.2022</a:t>
            </a:fld>
            <a:endParaRPr lang="en-US" noProof="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ft Title + 1 column">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 name="At vero eos et accusamus et iusto odio dignissimos ducimus qui blanditiis."/>
          <p:cNvSpPr txBox="1">
            <a:spLocks noGrp="1"/>
          </p:cNvSpPr>
          <p:nvPr>
            <p:ph type="body" sz="quarter" idx="23" hasCustomPrompt="1"/>
          </p:nvPr>
        </p:nvSpPr>
        <p:spPr>
          <a:xfrm>
            <a:off x="2448320" y="1742395"/>
            <a:ext cx="15824699" cy="3796351"/>
          </a:xfrm>
          <a:prstGeom prst="rect">
            <a:avLst/>
          </a:prstGeom>
        </p:spPr>
        <p:txBody>
          <a:bodyPr anchor="b">
            <a:normAutofit/>
          </a:bodyPr>
          <a:lstStyle>
            <a:lvl1pPr marL="0" indent="0">
              <a:lnSpc>
                <a:spcPct val="120000"/>
              </a:lnSpc>
              <a:buSzTx/>
              <a:buFontTx/>
              <a:buNone/>
              <a:defRPr sz="6000">
                <a:solidFill>
                  <a:srgbClr val="222222"/>
                </a:solidFill>
                <a:latin typeface="Roboto"/>
                <a:ea typeface="Roboto"/>
                <a:cs typeface="Roboto"/>
                <a:sym typeface="Roboto"/>
              </a:defRPr>
            </a:lvl1p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endParaRPr dirty="0"/>
          </a:p>
        </p:txBody>
      </p:sp>
      <p:sp>
        <p:nvSpPr>
          <p:cNvPr id="94"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hasCustomPrompt="1"/>
          </p:nvPr>
        </p:nvSpPr>
        <p:spPr>
          <a:xfrm>
            <a:off x="2433811" y="6337551"/>
            <a:ext cx="15853717" cy="5037064"/>
          </a:xfrm>
          <a:prstGeom prst="rect">
            <a:avLst/>
          </a:prstGeom>
        </p:spPr>
        <p:txBody>
          <a:bodyPr>
            <a:normAutofit/>
          </a:bodyPr>
          <a:lstStyle>
            <a:lvl1pPr marL="0" indent="0">
              <a:lnSpc>
                <a:spcPct val="140000"/>
              </a:lnSpc>
              <a:buSzTx/>
              <a:buFontTx/>
              <a:buNone/>
              <a:defRPr sz="25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a:t>
            </a:r>
          </a:p>
        </p:txBody>
      </p:sp>
      <p:sp>
        <p:nvSpPr>
          <p:cNvPr id="10" name="Text Placeholder 2">
            <a:extLst>
              <a:ext uri="{FF2B5EF4-FFF2-40B4-BE49-F238E27FC236}">
                <a16:creationId xmlns:a16="http://schemas.microsoft.com/office/drawing/2014/main" id="{7F460E10-DA27-4BBF-AFE3-F80E5C217D96}"/>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8" name="Date Placeholder 3">
            <a:extLst>
              <a:ext uri="{FF2B5EF4-FFF2-40B4-BE49-F238E27FC236}">
                <a16:creationId xmlns:a16="http://schemas.microsoft.com/office/drawing/2014/main" id="{D815193E-F97E-4FDF-B430-475A164120B0}"/>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eft Title + 2 column">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4" name="At vero eos et accusamus et iusto odio dignissimos ducimus qui blanditiis."/>
          <p:cNvSpPr txBox="1">
            <a:spLocks noGrp="1"/>
          </p:cNvSpPr>
          <p:nvPr>
            <p:ph type="body" sz="quarter" idx="23" hasCustomPrompt="1"/>
          </p:nvPr>
        </p:nvSpPr>
        <p:spPr>
          <a:xfrm>
            <a:off x="2448320" y="1742395"/>
            <a:ext cx="15824699" cy="3796351"/>
          </a:xfrm>
          <a:prstGeom prst="rect">
            <a:avLst/>
          </a:prstGeom>
        </p:spPr>
        <p:txBody>
          <a:bodyPr anchor="b">
            <a:normAutofit/>
          </a:bodyPr>
          <a:lstStyle>
            <a:lvl1pPr marL="0" indent="0">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105"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hasCustomPrompt="1"/>
          </p:nvPr>
        </p:nvSpPr>
        <p:spPr>
          <a:xfrm>
            <a:off x="2451663" y="6351800"/>
            <a:ext cx="19455274" cy="5037064"/>
          </a:xfrm>
          <a:prstGeom prst="rect">
            <a:avLst/>
          </a:prstGeom>
        </p:spPr>
        <p:txBody>
          <a:bodyPr numCol="2" spcCol="889000"/>
          <a:lstStyle>
            <a:lvl1pPr marL="0" indent="0">
              <a:lnSpc>
                <a:spcPct val="120000"/>
              </a:lnSpc>
              <a:buSzTx/>
              <a:buFontTx/>
              <a:buNone/>
              <a:defRPr sz="20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 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a:t>
            </a:r>
          </a:p>
        </p:txBody>
      </p:sp>
      <p:sp>
        <p:nvSpPr>
          <p:cNvPr id="3" name="Text Placeholder 2">
            <a:extLst>
              <a:ext uri="{FF2B5EF4-FFF2-40B4-BE49-F238E27FC236}">
                <a16:creationId xmlns:a16="http://schemas.microsoft.com/office/drawing/2014/main" id="{95323EA7-78BA-B1F6-9DC9-62BCE2CC2869}"/>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4" name="Date Placeholder 3">
            <a:extLst>
              <a:ext uri="{FF2B5EF4-FFF2-40B4-BE49-F238E27FC236}">
                <a16:creationId xmlns:a16="http://schemas.microsoft.com/office/drawing/2014/main" id="{214905F8-F083-4592-41E6-C2D32F90F0CF}"/>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eft Title + 3 column">
    <p:spTree>
      <p:nvGrpSpPr>
        <p:cNvPr id="1" name=""/>
        <p:cNvGrpSpPr/>
        <p:nvPr/>
      </p:nvGrpSpPr>
      <p:grpSpPr>
        <a:xfrm>
          <a:off x="0" y="0"/>
          <a:ext cx="0" cy="0"/>
          <a:chOff x="0" y="0"/>
          <a:chExt cx="0" cy="0"/>
        </a:xfrm>
      </p:grpSpPr>
      <p:sp>
        <p:nvSpPr>
          <p:cNvPr id="1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3" name="At vero eos et accusamus et iusto odio dignissimos ducimus qui blanditiis."/>
          <p:cNvSpPr txBox="1">
            <a:spLocks noGrp="1"/>
          </p:cNvSpPr>
          <p:nvPr>
            <p:ph type="body" sz="quarter" idx="21" hasCustomPrompt="1"/>
          </p:nvPr>
        </p:nvSpPr>
        <p:spPr>
          <a:xfrm>
            <a:off x="2448320" y="1742395"/>
            <a:ext cx="15824699" cy="3796351"/>
          </a:xfrm>
          <a:prstGeom prst="rect">
            <a:avLst/>
          </a:prstGeom>
        </p:spPr>
        <p:txBody>
          <a:bodyPr anchor="b">
            <a:normAutofit/>
          </a:bodyPr>
          <a:lstStyle>
            <a:lvl1pPr marL="0" indent="0">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a:t>
            </a:r>
            <a:r>
              <a:rPr lang="en-US" dirty="0" err="1"/>
              <a:t>o</a:t>
            </a:r>
            <a:r>
              <a:rPr lang="pl-PL" dirty="0"/>
              <a:t> </a:t>
            </a:r>
            <a:r>
              <a:rPr dirty="0" err="1"/>
              <a:t>dignissimos</a:t>
            </a:r>
            <a:r>
              <a:rPr dirty="0"/>
              <a:t> </a:t>
            </a:r>
            <a:r>
              <a:rPr dirty="0" err="1"/>
              <a:t>ducimus</a:t>
            </a:r>
            <a:r>
              <a:rPr dirty="0"/>
              <a:t> qui </a:t>
            </a:r>
            <a:r>
              <a:rPr dirty="0" err="1"/>
              <a:t>blanditiis</a:t>
            </a:r>
            <a:r>
              <a:rPr dirty="0"/>
              <a:t>.</a:t>
            </a:r>
          </a:p>
        </p:txBody>
      </p:sp>
      <p:sp>
        <p:nvSpPr>
          <p:cNvPr id="114"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2" hasCustomPrompt="1"/>
          </p:nvPr>
        </p:nvSpPr>
        <p:spPr>
          <a:xfrm>
            <a:off x="2451663" y="6351800"/>
            <a:ext cx="19455274" cy="5037064"/>
          </a:xfrm>
          <a:prstGeom prst="rect">
            <a:avLst/>
          </a:prstGeom>
        </p:spPr>
        <p:txBody>
          <a:bodyPr numCol="3" spcCol="889000"/>
          <a:lstStyle>
            <a:lvl1pPr marL="0" indent="0">
              <a:lnSpc>
                <a:spcPct val="120000"/>
              </a:lnSpc>
              <a:buSzTx/>
              <a:buFontTx/>
              <a:buNone/>
              <a:defRPr sz="2000">
                <a:solidFill>
                  <a:srgbClr val="222224"/>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 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dirty="0"/>
              <a:t> </a:t>
            </a:r>
            <a:r>
              <a:rPr dirty="0" err="1"/>
              <a:t>cupiditate</a:t>
            </a:r>
            <a:r>
              <a:rPr dirty="0"/>
              <a:t> non provident, </a:t>
            </a:r>
            <a:r>
              <a:rPr dirty="0" err="1"/>
              <a:t>similique</a:t>
            </a:r>
            <a:r>
              <a:rPr dirty="0"/>
              <a:t> sunt in culpa qui </a:t>
            </a:r>
            <a:r>
              <a:rPr dirty="0" err="1"/>
              <a:t>officia</a:t>
            </a:r>
            <a:r>
              <a:rPr dirty="0"/>
              <a:t> </a:t>
            </a:r>
            <a:r>
              <a:rPr dirty="0" err="1"/>
              <a:t>deserunt</a:t>
            </a:r>
            <a:r>
              <a:rPr dirty="0"/>
              <a:t> </a:t>
            </a:r>
            <a:r>
              <a:rPr dirty="0" err="1"/>
              <a:t>mollitia</a:t>
            </a:r>
            <a:r>
              <a:rPr dirty="0"/>
              <a:t> animi, id </a:t>
            </a:r>
            <a:r>
              <a:rPr dirty="0" err="1"/>
              <a:t>est</a:t>
            </a:r>
            <a:r>
              <a:rPr dirty="0"/>
              <a:t> </a:t>
            </a:r>
            <a:r>
              <a:rPr dirty="0" err="1"/>
              <a:t>laborum</a:t>
            </a:r>
            <a:r>
              <a:rPr dirty="0"/>
              <a:t> et </a:t>
            </a:r>
            <a:r>
              <a:rPr dirty="0" err="1"/>
              <a:t>dolorum</a:t>
            </a:r>
            <a:r>
              <a:rPr dirty="0"/>
              <a:t> </a:t>
            </a:r>
            <a:r>
              <a:rPr dirty="0" err="1"/>
              <a:t>fuga</a:t>
            </a:r>
            <a:r>
              <a:rPr dirty="0"/>
              <a:t>. Et </a:t>
            </a:r>
            <a:r>
              <a:rPr dirty="0" err="1"/>
              <a:t>harum</a:t>
            </a:r>
            <a:r>
              <a:rPr dirty="0"/>
              <a:t> </a:t>
            </a:r>
            <a:r>
              <a:rPr dirty="0" err="1"/>
              <a:t>quidem</a:t>
            </a:r>
            <a:r>
              <a:rPr dirty="0"/>
              <a:t> rerum facilis </a:t>
            </a:r>
            <a:r>
              <a:rPr dirty="0" err="1"/>
              <a:t>est</a:t>
            </a:r>
            <a:r>
              <a:rPr dirty="0"/>
              <a:t> et </a:t>
            </a:r>
            <a:r>
              <a:rPr dirty="0" err="1"/>
              <a:t>expedita</a:t>
            </a:r>
            <a:r>
              <a:rPr dirty="0"/>
              <a:t> </a:t>
            </a:r>
            <a:r>
              <a:rPr dirty="0" err="1"/>
              <a:t>distinctio</a:t>
            </a:r>
            <a:r>
              <a:rPr dirty="0"/>
              <a:t>. Nam libero tempore, cum </a:t>
            </a:r>
            <a:r>
              <a:rPr dirty="0" err="1"/>
              <a:t>soluta</a:t>
            </a:r>
            <a:r>
              <a:rPr dirty="0"/>
              <a:t> nobis </a:t>
            </a:r>
            <a:r>
              <a:rPr dirty="0" err="1"/>
              <a:t>est</a:t>
            </a:r>
            <a:r>
              <a:rPr dirty="0"/>
              <a:t> </a:t>
            </a:r>
            <a:r>
              <a:rPr dirty="0" err="1"/>
              <a:t>eligendi</a:t>
            </a:r>
            <a:r>
              <a:rPr dirty="0"/>
              <a:t> </a:t>
            </a:r>
            <a:r>
              <a:rPr dirty="0" err="1"/>
              <a:t>optio</a:t>
            </a:r>
            <a:r>
              <a:rPr dirty="0"/>
              <a:t> </a:t>
            </a:r>
            <a:r>
              <a:rPr dirty="0" err="1"/>
              <a:t>cumque</a:t>
            </a:r>
            <a:r>
              <a:rPr dirty="0"/>
              <a:t> nihil </a:t>
            </a:r>
            <a:r>
              <a:rPr dirty="0" err="1"/>
              <a:t>impedit</a:t>
            </a:r>
            <a:r>
              <a:rPr dirty="0"/>
              <a:t> quo minus id </a:t>
            </a:r>
            <a:r>
              <a:rPr dirty="0" err="1"/>
              <a:t>quod</a:t>
            </a:r>
            <a:r>
              <a:rPr dirty="0"/>
              <a:t> </a:t>
            </a:r>
            <a:r>
              <a:rPr dirty="0" err="1"/>
              <a:t>maxime</a:t>
            </a:r>
            <a:r>
              <a:rPr dirty="0"/>
              <a:t> </a:t>
            </a:r>
            <a:r>
              <a:rPr dirty="0" err="1"/>
              <a:t>placeat</a:t>
            </a:r>
            <a:r>
              <a:rPr dirty="0"/>
              <a:t> </a:t>
            </a:r>
            <a:r>
              <a:rPr dirty="0" err="1"/>
              <a:t>facere</a:t>
            </a:r>
            <a:r>
              <a:rPr dirty="0"/>
              <a:t> </a:t>
            </a:r>
            <a:r>
              <a:rPr dirty="0" err="1"/>
              <a:t>possimus</a:t>
            </a:r>
            <a:r>
              <a:rPr dirty="0"/>
              <a:t>, </a:t>
            </a:r>
            <a:r>
              <a:rPr dirty="0" err="1"/>
              <a:t>omnis</a:t>
            </a:r>
            <a:r>
              <a:rPr dirty="0"/>
              <a:t> </a:t>
            </a:r>
            <a:r>
              <a:rPr dirty="0" err="1"/>
              <a:t>voluptas</a:t>
            </a:r>
            <a:r>
              <a:rPr dirty="0"/>
              <a:t> </a:t>
            </a:r>
            <a:r>
              <a:rPr dirty="0" err="1"/>
              <a:t>assumenda</a:t>
            </a:r>
            <a:r>
              <a:rPr dirty="0"/>
              <a:t> </a:t>
            </a:r>
            <a:r>
              <a:rPr dirty="0" err="1"/>
              <a:t>est</a:t>
            </a:r>
            <a:r>
              <a:rPr dirty="0"/>
              <a:t>, </a:t>
            </a:r>
            <a:r>
              <a:rPr dirty="0" err="1"/>
              <a:t>omnis</a:t>
            </a:r>
            <a:r>
              <a:rPr dirty="0"/>
              <a:t> dolor </a:t>
            </a:r>
            <a:r>
              <a:rPr dirty="0" err="1"/>
              <a:t>repellendus</a:t>
            </a:r>
            <a:r>
              <a:rPr dirty="0"/>
              <a:t>. </a:t>
            </a:r>
            <a:r>
              <a:rPr dirty="0" err="1"/>
              <a:t>Temporibus</a:t>
            </a:r>
            <a:r>
              <a:rPr dirty="0"/>
              <a:t> </a:t>
            </a:r>
            <a:r>
              <a:rPr dirty="0" err="1"/>
              <a:t>autem</a:t>
            </a:r>
            <a:r>
              <a:rPr dirty="0"/>
              <a:t> </a:t>
            </a:r>
            <a:r>
              <a:rPr dirty="0" err="1"/>
              <a:t>quibusdam</a:t>
            </a:r>
            <a:r>
              <a:rPr dirty="0"/>
              <a:t> et </a:t>
            </a:r>
            <a:r>
              <a:rPr dirty="0" err="1"/>
              <a:t>aut</a:t>
            </a:r>
            <a:r>
              <a:rPr dirty="0"/>
              <a:t> </a:t>
            </a:r>
            <a:r>
              <a:rPr dirty="0" err="1"/>
              <a:t>officiis</a:t>
            </a:r>
            <a:r>
              <a:rPr dirty="0"/>
              <a:t> </a:t>
            </a:r>
            <a:r>
              <a:rPr dirty="0" err="1"/>
              <a:t>debitis</a:t>
            </a:r>
            <a:r>
              <a:rPr dirty="0"/>
              <a:t> </a:t>
            </a:r>
            <a:r>
              <a:rPr dirty="0" err="1"/>
              <a:t>aut</a:t>
            </a:r>
            <a:r>
              <a:rPr dirty="0"/>
              <a:t> rerum </a:t>
            </a:r>
            <a:r>
              <a:rPr dirty="0" err="1"/>
              <a:t>necessitatibus</a:t>
            </a:r>
            <a:r>
              <a:rPr dirty="0"/>
              <a:t> </a:t>
            </a:r>
            <a:r>
              <a:rPr dirty="0" err="1"/>
              <a:t>saepe</a:t>
            </a:r>
            <a:r>
              <a:rPr dirty="0"/>
              <a:t> </a:t>
            </a:r>
            <a:r>
              <a:rPr dirty="0" err="1"/>
              <a:t>eveniet</a:t>
            </a:r>
            <a:r>
              <a:rPr dirty="0"/>
              <a:t> </a:t>
            </a:r>
            <a:r>
              <a:rPr dirty="0" err="1"/>
              <a:t>ut</a:t>
            </a:r>
            <a:r>
              <a:rPr dirty="0"/>
              <a:t> et </a:t>
            </a:r>
            <a:r>
              <a:rPr dirty="0" err="1"/>
              <a:t>voluptates</a:t>
            </a:r>
            <a:r>
              <a:rPr dirty="0"/>
              <a:t> </a:t>
            </a:r>
            <a:r>
              <a:rPr dirty="0" err="1"/>
              <a:t>repudiandae</a:t>
            </a:r>
            <a:r>
              <a:rPr dirty="0"/>
              <a:t> </a:t>
            </a:r>
            <a:r>
              <a:rPr dirty="0" err="1"/>
              <a:t>sint</a:t>
            </a:r>
            <a:r>
              <a:rPr dirty="0"/>
              <a:t> et </a:t>
            </a:r>
            <a:r>
              <a:rPr dirty="0" err="1"/>
              <a:t>molestiae</a:t>
            </a:r>
            <a:r>
              <a:rPr dirty="0"/>
              <a:t> non </a:t>
            </a:r>
            <a:r>
              <a:rPr dirty="0" err="1"/>
              <a:t>recusandae</a:t>
            </a:r>
            <a:r>
              <a:rPr dirty="0"/>
              <a:t>. </a:t>
            </a:r>
            <a:r>
              <a:rPr dirty="0" err="1"/>
              <a:t>Itaque</a:t>
            </a:r>
            <a:r>
              <a:rPr dirty="0"/>
              <a:t> </a:t>
            </a:r>
            <a:r>
              <a:rPr dirty="0" err="1"/>
              <a:t>earum</a:t>
            </a:r>
            <a:r>
              <a:rPr dirty="0"/>
              <a:t> rerum hic </a:t>
            </a:r>
            <a:r>
              <a:rPr dirty="0" err="1"/>
              <a:t>tenetur</a:t>
            </a:r>
            <a:r>
              <a:rPr dirty="0"/>
              <a:t> a </a:t>
            </a:r>
            <a:r>
              <a:rPr dirty="0" err="1"/>
              <a:t>sapiente</a:t>
            </a:r>
            <a:r>
              <a:rPr dirty="0"/>
              <a:t> delectus, </a:t>
            </a:r>
            <a:r>
              <a:rPr dirty="0" err="1"/>
              <a:t>ut</a:t>
            </a:r>
            <a:r>
              <a:rPr dirty="0"/>
              <a:t> </a:t>
            </a:r>
            <a:r>
              <a:rPr dirty="0" err="1"/>
              <a:t>aut</a:t>
            </a:r>
            <a:r>
              <a:rPr dirty="0"/>
              <a:t> </a:t>
            </a:r>
            <a:r>
              <a:rPr dirty="0" err="1"/>
              <a:t>reiciendis</a:t>
            </a:r>
            <a:r>
              <a:rPr dirty="0"/>
              <a:t> </a:t>
            </a:r>
            <a:r>
              <a:rPr dirty="0" err="1"/>
              <a:t>voluptatibus</a:t>
            </a:r>
            <a:r>
              <a:rPr dirty="0"/>
              <a:t> </a:t>
            </a:r>
            <a:r>
              <a:rPr dirty="0" err="1"/>
              <a:t>maiores</a:t>
            </a:r>
            <a:r>
              <a:rPr dirty="0"/>
              <a:t> alias </a:t>
            </a:r>
            <a:r>
              <a:rPr dirty="0" err="1"/>
              <a:t>consequatur</a:t>
            </a:r>
            <a:r>
              <a:rPr dirty="0"/>
              <a:t> </a:t>
            </a:r>
            <a:r>
              <a:rPr dirty="0" err="1"/>
              <a:t>aut</a:t>
            </a:r>
            <a:r>
              <a:rPr dirty="0"/>
              <a:t> </a:t>
            </a:r>
            <a:r>
              <a:rPr dirty="0" err="1"/>
              <a:t>perferendis</a:t>
            </a:r>
            <a:r>
              <a:rPr dirty="0"/>
              <a:t> </a:t>
            </a:r>
            <a:r>
              <a:rPr dirty="0" err="1"/>
              <a:t>doloribus</a:t>
            </a:r>
            <a:r>
              <a:rPr dirty="0"/>
              <a:t> </a:t>
            </a:r>
            <a:r>
              <a:rPr dirty="0" err="1"/>
              <a:t>asperiores</a:t>
            </a:r>
            <a:r>
              <a:rPr dirty="0"/>
              <a:t> </a:t>
            </a:r>
            <a:r>
              <a:rPr dirty="0" err="1"/>
              <a:t>repellat</a:t>
            </a:r>
            <a:r>
              <a:rPr dirty="0"/>
              <a:t>.</a:t>
            </a:r>
          </a:p>
        </p:txBody>
      </p:sp>
      <p:sp>
        <p:nvSpPr>
          <p:cNvPr id="2" name="Text Placeholder 2">
            <a:extLst>
              <a:ext uri="{FF2B5EF4-FFF2-40B4-BE49-F238E27FC236}">
                <a16:creationId xmlns:a16="http://schemas.microsoft.com/office/drawing/2014/main" id="{66FD3FC1-CA8D-B05A-23DA-37F30D68AA49}"/>
              </a:ext>
            </a:extLst>
          </p:cNvPr>
          <p:cNvSpPr>
            <a:spLocks noGrp="1"/>
          </p:cNvSpPr>
          <p:nvPr>
            <p:ph type="body" sz="quarter" idx="26"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E8713EF8-DE39-7918-4C0E-BE10FA1EAEDD}"/>
              </a:ext>
            </a:extLst>
          </p:cNvPr>
          <p:cNvSpPr>
            <a:spLocks noGrp="1"/>
          </p:cNvSpPr>
          <p:nvPr>
            <p:ph type="dt" sz="half" idx="27"/>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ft Title + bullets">
    <p:spTree>
      <p:nvGrpSpPr>
        <p:cNvPr id="1" name=""/>
        <p:cNvGrpSpPr/>
        <p:nvPr/>
      </p:nvGrpSpPr>
      <p:grpSpPr>
        <a:xfrm>
          <a:off x="0" y="0"/>
          <a:ext cx="0" cy="0"/>
          <a:chOff x="0" y="0"/>
          <a:chExt cx="0" cy="0"/>
        </a:xfrm>
      </p:grpSpPr>
      <p:sp>
        <p:nvSpPr>
          <p:cNvPr id="10"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A4C452D6-53BA-4061-8742-19EAFA706B16}"/>
              </a:ext>
            </a:extLst>
          </p:cNvPr>
          <p:cNvSpPr txBox="1">
            <a:spLocks noGrp="1"/>
          </p:cNvSpPr>
          <p:nvPr>
            <p:ph type="body" sz="half" idx="26" hasCustomPrompt="1"/>
          </p:nvPr>
        </p:nvSpPr>
        <p:spPr>
          <a:xfrm>
            <a:off x="2444375" y="6339346"/>
            <a:ext cx="9488929" cy="5037064"/>
          </a:xfrm>
          <a:prstGeom prst="rect">
            <a:avLst/>
          </a:prstGeom>
        </p:spPr>
        <p:txBody>
          <a:bodyPr>
            <a:normAutofit/>
          </a:bodyPr>
          <a:lstStyle>
            <a:lvl1pPr marL="360000" indent="-360000">
              <a:lnSpc>
                <a:spcPct val="120000"/>
              </a:lnSpc>
              <a:spcBef>
                <a:spcPts val="1200"/>
              </a:spcBef>
              <a:buSzTx/>
              <a:buFont typeface="Arial" panose="020B0604020202020204" pitchFamily="34" charset="0"/>
              <a:buChar char="•"/>
              <a:defRPr sz="2500">
                <a:solidFill>
                  <a:srgbClr val="222224"/>
                </a:solidFill>
                <a:latin typeface="Roboto"/>
                <a:ea typeface="Roboto"/>
                <a:cs typeface="Roboto"/>
                <a:sym typeface="Roboto"/>
              </a:defRPr>
            </a:lvl1pPr>
            <a:lvl2pPr indent="-360000">
              <a:lnSpc>
                <a:spcPct val="120000"/>
              </a:lnSpc>
              <a:defRPr/>
            </a:lvl2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endParaRPr lang="pl-PL" dirty="0"/>
          </a:p>
          <a:p>
            <a:pPr lvl="1"/>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endParaRPr lang="pl-PL" dirty="0"/>
          </a:p>
          <a:p>
            <a:pPr lvl="1"/>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lang="en-US" dirty="0"/>
              <a:t> </a:t>
            </a:r>
            <a:endParaRPr lang="pl-PL" dirty="0"/>
          </a:p>
          <a:p>
            <a:pPr lvl="0"/>
            <a:r>
              <a:rPr lang="en-US" dirty="0" err="1"/>
              <a:t>cupiditate</a:t>
            </a:r>
            <a:r>
              <a:rPr lang="en-US" dirty="0"/>
              <a:t> non provident, </a:t>
            </a:r>
            <a:r>
              <a:rPr lang="en-US" dirty="0" err="1"/>
              <a:t>similique</a:t>
            </a:r>
            <a:r>
              <a:rPr lang="en-US" dirty="0"/>
              <a:t> sunt in culpa qui </a:t>
            </a:r>
            <a:r>
              <a:rPr lang="en-US" dirty="0" err="1"/>
              <a:t>officia</a:t>
            </a:r>
            <a:r>
              <a:rPr lang="en-US" dirty="0"/>
              <a:t> </a:t>
            </a:r>
            <a:endParaRPr lang="pl-PL" dirty="0"/>
          </a:p>
          <a:p>
            <a:pPr lvl="0"/>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rerum facilis </a:t>
            </a:r>
            <a:r>
              <a:rPr lang="en-US" dirty="0" err="1"/>
              <a:t>est</a:t>
            </a:r>
            <a:r>
              <a:rPr lang="en-US" dirty="0"/>
              <a:t> et </a:t>
            </a:r>
            <a:r>
              <a:rPr lang="en-US" dirty="0" err="1"/>
              <a:t>expedita</a:t>
            </a:r>
            <a:r>
              <a:rPr lang="en-US" dirty="0"/>
              <a:t> </a:t>
            </a:r>
            <a:r>
              <a:rPr lang="en-US" dirty="0" err="1"/>
              <a:t>distinctio</a:t>
            </a:r>
            <a:r>
              <a:rPr lang="en-US" dirty="0"/>
              <a:t>. Nam libero tempore, cum </a:t>
            </a:r>
            <a:r>
              <a:rPr lang="en-US" dirty="0" err="1"/>
              <a:t>soluta</a:t>
            </a:r>
            <a:r>
              <a:rPr lang="en-US" dirty="0"/>
              <a:t> nobis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nihil </a:t>
            </a:r>
            <a:r>
              <a:rPr lang="en-US" dirty="0" err="1"/>
              <a:t>impedit</a:t>
            </a:r>
            <a:r>
              <a:rPr lang="en-US" dirty="0"/>
              <a:t> quo minus id </a:t>
            </a:r>
            <a:r>
              <a:rPr lang="en-US" dirty="0" err="1"/>
              <a:t>quod</a:t>
            </a:r>
            <a:r>
              <a:rPr lang="en-US" dirty="0"/>
              <a:t>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endParaRPr dirty="0"/>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6" name="At vero eos et accusamus et iusto odio dignissimos ducimus qui blanditiis."/>
          <p:cNvSpPr txBox="1">
            <a:spLocks noGrp="1"/>
          </p:cNvSpPr>
          <p:nvPr>
            <p:ph type="body" sz="quarter" idx="23" hasCustomPrompt="1"/>
          </p:nvPr>
        </p:nvSpPr>
        <p:spPr>
          <a:xfrm>
            <a:off x="2444375" y="1742395"/>
            <a:ext cx="15824699" cy="3796351"/>
          </a:xfrm>
          <a:prstGeom prst="rect">
            <a:avLst/>
          </a:prstGeom>
        </p:spPr>
        <p:txBody>
          <a:bodyPr anchor="b">
            <a:normAutofit/>
          </a:bodyPr>
          <a:lstStyle>
            <a:lvl1pPr marL="0" indent="0">
              <a:lnSpc>
                <a:spcPct val="120000"/>
              </a:lnSpc>
              <a:buSzTx/>
              <a:buFontTx/>
              <a:buNone/>
              <a:defRPr sz="6000">
                <a:solidFill>
                  <a:srgbClr val="222222"/>
                </a:solidFill>
                <a:latin typeface="Roboto"/>
                <a:ea typeface="Roboto"/>
                <a:cs typeface="Roboto"/>
                <a:sym typeface="Roboto"/>
              </a:defRPr>
            </a:lvl1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lang="pl-PL" dirty="0"/>
              <a:t> </a:t>
            </a:r>
            <a:r>
              <a:rPr dirty="0" err="1"/>
              <a:t>dignissimos</a:t>
            </a:r>
            <a:r>
              <a:rPr dirty="0"/>
              <a:t> </a:t>
            </a:r>
            <a:r>
              <a:rPr dirty="0" err="1"/>
              <a:t>ducimus</a:t>
            </a:r>
            <a:r>
              <a:rPr dirty="0"/>
              <a:t> qui </a:t>
            </a:r>
            <a:r>
              <a:rPr dirty="0" err="1"/>
              <a:t>blanditiis</a:t>
            </a:r>
            <a:r>
              <a:rPr dirty="0"/>
              <a:t>.</a:t>
            </a:r>
          </a:p>
        </p:txBody>
      </p:sp>
      <p:sp>
        <p:nvSpPr>
          <p:cNvPr id="2" name="Text Placeholder 2">
            <a:extLst>
              <a:ext uri="{FF2B5EF4-FFF2-40B4-BE49-F238E27FC236}">
                <a16:creationId xmlns:a16="http://schemas.microsoft.com/office/drawing/2014/main" id="{5BE9F48F-6A43-5B43-D961-F841D2640C2B}"/>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06AD8A06-C56A-A280-F929-2436FB99DBCA}"/>
              </a:ext>
            </a:extLst>
          </p:cNvPr>
          <p:cNvSpPr>
            <a:spLocks noGrp="1"/>
          </p:cNvSpPr>
          <p:nvPr>
            <p:ph type="dt" sz="half" idx="28"/>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eft Bullets">
    <p:spTree>
      <p:nvGrpSpPr>
        <p:cNvPr id="1" name=""/>
        <p:cNvGrpSpPr/>
        <p:nvPr/>
      </p:nvGrpSpPr>
      <p:grpSpPr>
        <a:xfrm>
          <a:off x="0" y="0"/>
          <a:ext cx="0" cy="0"/>
          <a:chOff x="0" y="0"/>
          <a:chExt cx="0" cy="0"/>
        </a:xfrm>
      </p:grpSpPr>
      <p:sp>
        <p:nvSpPr>
          <p:cNvPr id="9" name="At vero eos et accusamus et iusto odio dignissimos ducimus qui blanditiis praesentium voluptatum deleniti atque corrupti quos dolores et quas molestias excepturi sint occaecati cupiditate non provident, similique sunt in culpa qui officia deserunt mollit">
            <a:extLst>
              <a:ext uri="{FF2B5EF4-FFF2-40B4-BE49-F238E27FC236}">
                <a16:creationId xmlns:a16="http://schemas.microsoft.com/office/drawing/2014/main" id="{11DE739D-00C7-4A25-ACE3-87F32CE15440}"/>
              </a:ext>
            </a:extLst>
          </p:cNvPr>
          <p:cNvSpPr txBox="1">
            <a:spLocks noGrp="1"/>
          </p:cNvSpPr>
          <p:nvPr>
            <p:ph type="body" sz="half" idx="26" hasCustomPrompt="1"/>
          </p:nvPr>
        </p:nvSpPr>
        <p:spPr>
          <a:xfrm>
            <a:off x="2433812" y="2380184"/>
            <a:ext cx="15853716" cy="8940299"/>
          </a:xfrm>
          <a:prstGeom prst="rect">
            <a:avLst/>
          </a:prstGeom>
        </p:spPr>
        <p:txBody>
          <a:bodyPr anchor="ctr">
            <a:normAutofit/>
          </a:bodyPr>
          <a:lstStyle>
            <a:lvl1pPr marL="792000" indent="-792000">
              <a:lnSpc>
                <a:spcPct val="120000"/>
              </a:lnSpc>
              <a:spcBef>
                <a:spcPts val="3500"/>
              </a:spcBef>
              <a:spcAft>
                <a:spcPts val="0"/>
              </a:spcAft>
              <a:buSzTx/>
              <a:buFont typeface="Arial" panose="020B0604020202020204" pitchFamily="34" charset="0"/>
              <a:buChar char="•"/>
              <a:defRPr sz="5000">
                <a:solidFill>
                  <a:srgbClr val="222224"/>
                </a:solidFill>
                <a:latin typeface="Roboto"/>
                <a:ea typeface="Roboto"/>
                <a:cs typeface="Roboto"/>
                <a:sym typeface="Roboto"/>
              </a:defRPr>
            </a:lvl1pPr>
            <a:lvl2pPr marL="1512000" indent="-432000">
              <a:lnSpc>
                <a:spcPct val="120000"/>
              </a:lnSpc>
              <a:spcBef>
                <a:spcPts val="1000"/>
              </a:spcBef>
              <a:spcAft>
                <a:spcPts val="0"/>
              </a:spcAft>
              <a:defRPr sz="2500"/>
            </a:lvl2pPr>
          </a:lstStyle>
          <a:p>
            <a:r>
              <a:rPr dirty="0"/>
              <a:t>At </a:t>
            </a:r>
            <a:r>
              <a:rPr dirty="0" err="1"/>
              <a:t>vero</a:t>
            </a:r>
            <a:r>
              <a:rPr dirty="0"/>
              <a:t> </a:t>
            </a:r>
            <a:r>
              <a:rPr dirty="0" err="1"/>
              <a:t>eos</a:t>
            </a:r>
            <a:r>
              <a:rPr dirty="0"/>
              <a:t> et </a:t>
            </a:r>
            <a:r>
              <a:rPr dirty="0" err="1"/>
              <a:t>accusamus</a:t>
            </a:r>
            <a:r>
              <a:rPr dirty="0"/>
              <a:t> et </a:t>
            </a:r>
            <a:r>
              <a:rPr dirty="0" err="1"/>
              <a:t>iusto</a:t>
            </a:r>
            <a:r>
              <a:rPr dirty="0"/>
              <a:t> </a:t>
            </a:r>
            <a:r>
              <a:rPr dirty="0" err="1"/>
              <a:t>odio</a:t>
            </a:r>
            <a:r>
              <a:rPr dirty="0"/>
              <a:t> </a:t>
            </a:r>
            <a:endParaRPr lang="pl-PL" dirty="0"/>
          </a:p>
          <a:p>
            <a:pPr lvl="1"/>
            <a:r>
              <a:rPr dirty="0" err="1"/>
              <a:t>dignissimos</a:t>
            </a:r>
            <a:r>
              <a:rPr dirty="0"/>
              <a:t> </a:t>
            </a:r>
            <a:r>
              <a:rPr dirty="0" err="1"/>
              <a:t>ducimus</a:t>
            </a:r>
            <a:r>
              <a:rPr dirty="0"/>
              <a:t> qui </a:t>
            </a:r>
            <a:r>
              <a:rPr dirty="0" err="1"/>
              <a:t>blanditiis</a:t>
            </a:r>
            <a:r>
              <a:rPr dirty="0"/>
              <a:t> </a:t>
            </a:r>
            <a:r>
              <a:rPr dirty="0" err="1"/>
              <a:t>praesentium</a:t>
            </a:r>
            <a:r>
              <a:rPr dirty="0"/>
              <a:t> </a:t>
            </a:r>
            <a:r>
              <a:rPr dirty="0" err="1"/>
              <a:t>voluptatum</a:t>
            </a:r>
            <a:r>
              <a:rPr dirty="0"/>
              <a:t> </a:t>
            </a:r>
            <a:r>
              <a:rPr dirty="0" err="1"/>
              <a:t>deleniti</a:t>
            </a:r>
            <a:r>
              <a:rPr dirty="0"/>
              <a:t> </a:t>
            </a:r>
            <a:endParaRPr lang="pl-PL" dirty="0"/>
          </a:p>
          <a:p>
            <a:pPr lvl="1"/>
            <a:r>
              <a:rPr dirty="0" err="1"/>
              <a:t>atque</a:t>
            </a:r>
            <a:r>
              <a:rPr dirty="0"/>
              <a:t> </a:t>
            </a:r>
            <a:r>
              <a:rPr dirty="0" err="1"/>
              <a:t>corrupti</a:t>
            </a:r>
            <a:r>
              <a:rPr dirty="0"/>
              <a:t> quos </a:t>
            </a:r>
            <a:r>
              <a:rPr dirty="0" err="1"/>
              <a:t>dolores</a:t>
            </a:r>
            <a:r>
              <a:rPr dirty="0"/>
              <a:t> et </a:t>
            </a:r>
            <a:r>
              <a:rPr dirty="0" err="1"/>
              <a:t>quas</a:t>
            </a:r>
            <a:r>
              <a:rPr dirty="0"/>
              <a:t> </a:t>
            </a:r>
            <a:r>
              <a:rPr dirty="0" err="1"/>
              <a:t>molestias</a:t>
            </a:r>
            <a:r>
              <a:rPr dirty="0"/>
              <a:t> </a:t>
            </a:r>
            <a:r>
              <a:rPr dirty="0" err="1"/>
              <a:t>excepturi</a:t>
            </a:r>
            <a:r>
              <a:rPr dirty="0"/>
              <a:t> </a:t>
            </a:r>
            <a:r>
              <a:rPr dirty="0" err="1"/>
              <a:t>sint</a:t>
            </a:r>
            <a:r>
              <a:rPr dirty="0"/>
              <a:t> </a:t>
            </a:r>
            <a:r>
              <a:rPr dirty="0" err="1"/>
              <a:t>occaecati</a:t>
            </a:r>
            <a:r>
              <a:rPr lang="en-US" dirty="0"/>
              <a:t> </a:t>
            </a:r>
            <a:endParaRPr lang="pl-PL" dirty="0"/>
          </a:p>
          <a:p>
            <a:pPr lvl="0"/>
            <a:r>
              <a:rPr lang="en-US" dirty="0" err="1"/>
              <a:t>cupiditate</a:t>
            </a:r>
            <a:r>
              <a:rPr lang="en-US" dirty="0"/>
              <a:t> non provident</a:t>
            </a:r>
            <a:endParaRPr lang="pl-PL" dirty="0"/>
          </a:p>
          <a:p>
            <a:pPr lvl="0"/>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a:t>
            </a:r>
            <a:endParaRPr dirty="0"/>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ext Placeholder 2">
            <a:extLst>
              <a:ext uri="{FF2B5EF4-FFF2-40B4-BE49-F238E27FC236}">
                <a16:creationId xmlns:a16="http://schemas.microsoft.com/office/drawing/2014/main" id="{29D901F7-4E91-46F6-A504-0734567C8915}"/>
              </a:ext>
            </a:extLst>
          </p:cNvPr>
          <p:cNvSpPr>
            <a:spLocks noGrp="1"/>
          </p:cNvSpPr>
          <p:nvPr>
            <p:ph type="body" sz="quarter" idx="27" hasCustomPrompt="1"/>
          </p:nvPr>
        </p:nvSpPr>
        <p:spPr>
          <a:xfrm>
            <a:off x="6707782" y="582672"/>
            <a:ext cx="10440558" cy="430887"/>
          </a:xfrm>
        </p:spPr>
        <p:txBody>
          <a:bodyPr/>
          <a:lstStyle>
            <a:lvl1pPr marL="0" indent="0">
              <a:lnSpc>
                <a:spcPct val="100000"/>
              </a:lnSpc>
              <a:buNone/>
              <a:defRPr sz="1400" cap="all" spc="100" baseline="0">
                <a:solidFill>
                  <a:schemeClr val="tx1"/>
                </a:solidFill>
              </a:defRPr>
            </a:lvl1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3">
            <a:extLst>
              <a:ext uri="{FF2B5EF4-FFF2-40B4-BE49-F238E27FC236}">
                <a16:creationId xmlns:a16="http://schemas.microsoft.com/office/drawing/2014/main" id="{A5E32CAD-01BA-C5CD-2716-3D00994E02DF}"/>
              </a:ext>
            </a:extLst>
          </p:cNvPr>
          <p:cNvSpPr>
            <a:spLocks noGrp="1"/>
          </p:cNvSpPr>
          <p:nvPr>
            <p:ph type="dt" sz="half" idx="28"/>
          </p:nvPr>
        </p:nvSpPr>
        <p:spPr>
          <a:xfrm>
            <a:off x="22690666" y="582672"/>
            <a:ext cx="1071033" cy="203202"/>
          </a:xfrm>
          <a:prstGeom prst="rect">
            <a:avLst/>
          </a:prstGeom>
        </p:spPr>
        <p:txBody>
          <a:bodyPr lIns="0" tIns="0" rIns="0" bIns="0"/>
          <a:lstStyle>
            <a:lvl1pPr>
              <a:defRPr sz="1400">
                <a:solidFill>
                  <a:schemeClr val="tx1"/>
                </a:solidFill>
                <a:latin typeface="Roboto Medium"/>
              </a:defRPr>
            </a:lvl1pPr>
          </a:lstStyle>
          <a:p>
            <a:pPr algn="r"/>
            <a:r>
              <a:rPr lang="en-US" dirty="0"/>
              <a:t>09.11.2022</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itle Text"/>
          <p:cNvSpPr txBox="1">
            <a:spLocks noGrp="1"/>
          </p:cNvSpPr>
          <p:nvPr>
            <p:ph type="title"/>
          </p:nvPr>
        </p:nvSpPr>
        <p:spPr>
          <a:xfrm>
            <a:off x="2448321" y="1789987"/>
            <a:ext cx="15824698" cy="3748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pPr lvl="0">
              <a:lnSpc>
                <a:spcPct val="120000"/>
              </a:lnSpc>
            </a:pPr>
            <a:r>
              <a:rPr dirty="0"/>
              <a:t>Title Text</a:t>
            </a:r>
          </a:p>
        </p:txBody>
      </p:sp>
      <p:sp>
        <p:nvSpPr>
          <p:cNvPr id="2" name="Slide Number"/>
          <p:cNvSpPr txBox="1">
            <a:spLocks noGrp="1"/>
          </p:cNvSpPr>
          <p:nvPr>
            <p:ph type="sldNum" sz="quarter" idx="2"/>
          </p:nvPr>
        </p:nvSpPr>
        <p:spPr>
          <a:xfrm>
            <a:off x="23560099" y="12939772"/>
            <a:ext cx="239701" cy="203201"/>
          </a:xfrm>
          <a:prstGeom prst="rect">
            <a:avLst/>
          </a:prstGeom>
          <a:ln w="12700">
            <a:miter lim="400000"/>
          </a:ln>
        </p:spPr>
        <p:txBody>
          <a:bodyPr wrap="none" lIns="0" tIns="0" rIns="0" bIns="0" anchor="b">
            <a:spAutoFit/>
          </a:bodyPr>
          <a:lstStyle>
            <a:lvl1pPr algn="r">
              <a:defRPr sz="1400" spc="98">
                <a:solidFill>
                  <a:srgbClr val="222224"/>
                </a:solidFill>
                <a:latin typeface="Roboto Medium"/>
                <a:ea typeface="Roboto Medium"/>
                <a:cs typeface="Roboto Medium"/>
                <a:sym typeface="Roboto Medium"/>
              </a:defRPr>
            </a:lvl1pPr>
          </a:lstStyle>
          <a:p>
            <a:fld id="{86CB4B4D-7CA3-9044-876B-883B54F8677D}" type="slidenum">
              <a:t>‹#›</a:t>
            </a:fld>
            <a:endParaRPr dirty="0"/>
          </a:p>
        </p:txBody>
      </p:sp>
      <p:sp>
        <p:nvSpPr>
          <p:cNvPr id="3" name="FORTE DIGITAL"/>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b="1" dirty="0"/>
              <a:t>FORTE DIGITAL</a:t>
            </a:r>
          </a:p>
        </p:txBody>
      </p:sp>
      <p:sp>
        <p:nvSpPr>
          <p:cNvPr id="5" name="Body Level One…"/>
          <p:cNvSpPr txBox="1">
            <a:spLocks noGrp="1"/>
          </p:cNvSpPr>
          <p:nvPr>
            <p:ph type="body" idx="1"/>
          </p:nvPr>
        </p:nvSpPr>
        <p:spPr>
          <a:xfrm>
            <a:off x="2448320" y="6373058"/>
            <a:ext cx="15824699" cy="5143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8" r:id="rId13"/>
    <p:sldLayoutId id="2147483665" r:id="rId14"/>
    <p:sldLayoutId id="2147483667"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6" r:id="rId32"/>
    <p:sldLayoutId id="2147483687" r:id="rId33"/>
    <p:sldLayoutId id="2147483688" r:id="rId34"/>
    <p:sldLayoutId id="2147483689" r:id="rId35"/>
  </p:sldLayoutIdLst>
  <p:transition spd="med"/>
  <p:hf hdr="0" ftr="0"/>
  <p:txStyles>
    <p:titleStyle>
      <a:lvl1pPr marL="0" marR="0" indent="0" algn="l" defTabSz="914400" rtl="0" eaLnBrk="1" latinLnBrk="0" hangingPunct="1">
        <a:lnSpc>
          <a:spcPts val="10500"/>
        </a:lnSpc>
        <a:spcBef>
          <a:spcPts val="0"/>
        </a:spcBef>
        <a:spcAft>
          <a:spcPts val="0"/>
        </a:spcAft>
        <a:buClrTx/>
        <a:buSzTx/>
        <a:buFontTx/>
        <a:buNone/>
        <a:tabLst/>
        <a:defRPr sz="6000" b="0" i="0" u="none" strike="noStrike" cap="none" spc="0" baseline="0" dirty="0">
          <a:solidFill>
            <a:srgbClr val="222222"/>
          </a:solidFill>
          <a:uFillTx/>
          <a:latin typeface="Roboto"/>
          <a:ea typeface="Roboto"/>
          <a:cs typeface="Roboto"/>
          <a:sym typeface="Haas Grot Text R 55 Roman"/>
        </a:defRPr>
      </a:lvl1pPr>
      <a:lvl2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2pPr>
      <a:lvl3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3pPr>
      <a:lvl4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4pPr>
      <a:lvl5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5pPr>
      <a:lvl6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6pPr>
      <a:lvl7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7pPr>
      <a:lvl8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8pPr>
      <a:lvl9pPr marL="0" marR="0" indent="0" algn="l" defTabSz="914400" rtl="0" eaLnBrk="1" latinLnBrk="0" hangingPunct="1">
        <a:lnSpc>
          <a:spcPts val="10500"/>
        </a:lnSpc>
        <a:spcBef>
          <a:spcPts val="0"/>
        </a:spcBef>
        <a:spcAft>
          <a:spcPts val="0"/>
        </a:spcAft>
        <a:buClrTx/>
        <a:buSzTx/>
        <a:buFontTx/>
        <a:buNone/>
        <a:tabLst/>
        <a:defRPr sz="10000" b="0" i="0" u="none" strike="noStrike" cap="all" spc="0" baseline="0">
          <a:solidFill>
            <a:srgbClr val="000000"/>
          </a:solidFill>
          <a:uFillTx/>
          <a:latin typeface="Haas Grot Disp R 55 Roman"/>
          <a:ea typeface="Haas Grot Disp R 55 Roman"/>
          <a:cs typeface="Haas Grot Disp R 55 Roman"/>
          <a:sym typeface="Haas Grot Disp R 55 Roman"/>
        </a:defRPr>
      </a:lvl9pPr>
    </p:titleStyle>
    <p:body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p:bodyStyle>
    <p:otherStyle>
      <a:lvl1pPr marL="0" marR="0" indent="0"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1pPr>
      <a:lvl2pPr marL="0" marR="0" indent="914353"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2pPr>
      <a:lvl3pPr marL="0" marR="0" indent="1828708"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3pPr>
      <a:lvl4pPr marL="0" marR="0" indent="2743062"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4pPr>
      <a:lvl5pPr marL="0" marR="0" indent="3657417"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5pPr>
      <a:lvl6pPr marL="0" marR="0" indent="4571770"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6pPr>
      <a:lvl7pPr marL="0" marR="0" indent="5486125"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7pPr>
      <a:lvl8pPr marL="0" marR="0" indent="6400479"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8pPr>
      <a:lvl9pPr marL="0" marR="0" indent="7314834" algn="r" defTabSz="1828708" eaLnBrk="1" latinLnBrk="0" hangingPunct="1">
        <a:lnSpc>
          <a:spcPct val="100000"/>
        </a:lnSpc>
        <a:spcBef>
          <a:spcPts val="0"/>
        </a:spcBef>
        <a:spcAft>
          <a:spcPts val="0"/>
        </a:spcAft>
        <a:buClrTx/>
        <a:buSzTx/>
        <a:buFontTx/>
        <a:buNone/>
        <a:tabLst/>
        <a:defRPr sz="1400" b="0" i="0" u="none" strike="noStrike" cap="none" spc="98" baseline="0">
          <a:solidFill>
            <a:schemeClr val="tx1"/>
          </a:solidFill>
          <a:uFillTx/>
          <a:latin typeface="+mn-lt"/>
          <a:ea typeface="+mn-ea"/>
          <a:cs typeface="+mn-cs"/>
          <a:sym typeface="Roboto Medium"/>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fi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github.com/aliswil/portifolio-app" TargetMode="Externa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FORTEDIGITAL.NO" TargetMode="External"/><Relationship Id="rId1" Type="http://schemas.openxmlformats.org/officeDocument/2006/relationships/slideLayout" Target="../slideLayouts/slideLayout3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5.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ustomXml" Target="../ink/ink3.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11.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3.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Image" descr="Image"/>
          <p:cNvPicPr>
            <a:picLocks noChangeAspect="1"/>
          </p:cNvPicPr>
          <p:nvPr/>
        </p:nvPicPr>
        <p:blipFill>
          <a:blip r:embed="rId2"/>
          <a:stretch>
            <a:fillRect/>
          </a:stretch>
        </p:blipFill>
        <p:spPr>
          <a:xfrm>
            <a:off x="9412977" y="4078209"/>
            <a:ext cx="5558047" cy="5559582"/>
          </a:xfrm>
          <a:prstGeom prst="rect">
            <a:avLst/>
          </a:prstGeom>
          <a:ln w="12700">
            <a:miter lim="400000"/>
          </a:ln>
        </p:spPr>
      </p:pic>
      <p:sp>
        <p:nvSpPr>
          <p:cNvPr id="6" name="Text Placeholder 5">
            <a:extLst>
              <a:ext uri="{FF2B5EF4-FFF2-40B4-BE49-F238E27FC236}">
                <a16:creationId xmlns:a16="http://schemas.microsoft.com/office/drawing/2014/main" id="{464257B9-0B65-4CEF-B709-048D5C4E18BA}"/>
              </a:ext>
            </a:extLst>
          </p:cNvPr>
          <p:cNvSpPr>
            <a:spLocks noGrp="1"/>
          </p:cNvSpPr>
          <p:nvPr>
            <p:ph type="body" sz="quarter" idx="24"/>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3" name="Date Placeholder 2">
            <a:extLst>
              <a:ext uri="{FF2B5EF4-FFF2-40B4-BE49-F238E27FC236}">
                <a16:creationId xmlns:a16="http://schemas.microsoft.com/office/drawing/2014/main" id="{048207E6-A496-49CF-A5F9-202D0EE5F311}"/>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
        <p:nvSpPr>
          <p:cNvPr id="2" name="Slide Number Placeholder 1">
            <a:extLst>
              <a:ext uri="{FF2B5EF4-FFF2-40B4-BE49-F238E27FC236}">
                <a16:creationId xmlns:a16="http://schemas.microsoft.com/office/drawing/2014/main" id="{5227203E-0E1E-4C16-ABC2-E91CEBC1CADD}"/>
              </a:ext>
            </a:extLst>
          </p:cNvPr>
          <p:cNvSpPr>
            <a:spLocks noGrp="1"/>
          </p:cNvSpPr>
          <p:nvPr>
            <p:ph type="sldNum" sz="quarter" idx="2"/>
          </p:nvPr>
        </p:nvSpPr>
        <p:spPr>
          <a:xfrm>
            <a:off x="23549804" y="12929057"/>
            <a:ext cx="255711" cy="215444"/>
          </a:xfrm>
        </p:spPr>
        <p:txBody>
          <a:bodyPr/>
          <a:lstStyle/>
          <a:p>
            <a:fld id="{86CB4B4D-7CA3-9044-876B-883B54F8677D}" type="slidenum">
              <a:rPr lang="en-US" smtClean="0"/>
              <a:pPr/>
              <a:t>1</a:t>
            </a:fld>
            <a:endParaRPr lang="en-US"/>
          </a:p>
        </p:txBody>
      </p:sp>
      <p:sp>
        <p:nvSpPr>
          <p:cNvPr id="57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kern="0"/>
              <a:pPr/>
              <a:t>10</a:t>
            </a:fld>
            <a:endParaRPr lang="en-US" kern="0"/>
          </a:p>
        </p:txBody>
      </p:sp>
      <p:sp>
        <p:nvSpPr>
          <p:cNvPr id="625" name="At vero eos et accusamus et iusto odio dignissimos ducimus qui blanditiis."/>
          <p:cNvSpPr txBox="1">
            <a:spLocks noGrp="1"/>
          </p:cNvSpPr>
          <p:nvPr>
            <p:ph type="body" sz="quarter" idx="23"/>
          </p:nvPr>
        </p:nvSpPr>
        <p:spPr>
          <a:xfrm>
            <a:off x="2493036" y="1634904"/>
            <a:ext cx="15824700" cy="3796352"/>
          </a:xfrm>
        </p:spPr>
        <p:txBody>
          <a:bodyPr/>
          <a:lstStyle/>
          <a:p>
            <a:r>
              <a:rPr lang="nb-NO" dirty="0" err="1"/>
              <a:t>Fortefamilien</a:t>
            </a:r>
            <a:endParaRPr lang="en-US" dirty="0"/>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93037" y="5902636"/>
            <a:ext cx="7755146" cy="5037064"/>
          </a:xfrm>
        </p:spPr>
        <p:txBody>
          <a:bodyPr>
            <a:normAutofit/>
          </a:bodyPr>
          <a:lstStyle/>
          <a:p>
            <a:pPr marL="571500" indent="-571500" fontAlgn="base">
              <a:buFont typeface="Arial" panose="020B0604020202020204" pitchFamily="34" charset="0"/>
              <a:buChar char="•"/>
            </a:pPr>
            <a:r>
              <a:rPr lang="nb-NO" dirty="0"/>
              <a:t>"Alle-for-en" kultur ​</a:t>
            </a:r>
          </a:p>
          <a:p>
            <a:pPr marL="571500" indent="-571500" fontAlgn="base">
              <a:buFont typeface="Arial" panose="020B0604020202020204" pitchFamily="34" charset="0"/>
              <a:buChar char="•"/>
            </a:pPr>
            <a:r>
              <a:rPr lang="nb-NO" dirty="0"/>
              <a:t>Gøy på jobb</a:t>
            </a:r>
          </a:p>
          <a:p>
            <a:pPr marL="571500" indent="-571500" fontAlgn="base">
              <a:buFont typeface="Arial" panose="020B0604020202020204" pitchFamily="34" charset="0"/>
              <a:buChar char="•"/>
            </a:pPr>
            <a:r>
              <a:rPr lang="nb-NO" dirty="0"/>
              <a:t>Sosialt miljø</a:t>
            </a:r>
          </a:p>
          <a:p>
            <a:pPr marL="1291500" lvl="1" indent="-571500" fontAlgn="base">
              <a:buFont typeface="Arial" panose="020B0604020202020204" pitchFamily="34" charset="0"/>
              <a:buChar char="•"/>
            </a:pPr>
            <a:r>
              <a:rPr lang="nb-NO" dirty="0"/>
              <a:t>felles turer, middager og arrangementer</a:t>
            </a:r>
            <a:r>
              <a:rPr lang="en-US" dirty="0"/>
              <a:t>​</a:t>
            </a:r>
          </a:p>
          <a:p>
            <a:pPr marL="571500" indent="-571500" fontAlgn="base">
              <a:buFont typeface="Arial" panose="020B0604020202020204" pitchFamily="34" charset="0"/>
              <a:buChar char="•"/>
            </a:pPr>
            <a:r>
              <a:rPr lang="nb-NO" dirty="0"/>
              <a:t>Aktivitetsgrupper</a:t>
            </a:r>
          </a:p>
          <a:p>
            <a:pPr marL="1291500" lvl="1" indent="-571500" fontAlgn="base">
              <a:buFont typeface="Arial" panose="020B0604020202020204" pitchFamily="34" charset="0"/>
              <a:buChar char="•"/>
            </a:pPr>
            <a:r>
              <a:rPr lang="nb-NO" dirty="0"/>
              <a:t>buldring, </a:t>
            </a:r>
            <a:r>
              <a:rPr lang="nb-NO" dirty="0" err="1"/>
              <a:t>cageball</a:t>
            </a:r>
            <a:r>
              <a:rPr lang="nb-NO" dirty="0"/>
              <a:t>, løping, squash</a:t>
            </a:r>
            <a:r>
              <a:rPr lang="en-US" dirty="0"/>
              <a:t>​, golf, dans, </a:t>
            </a:r>
            <a:r>
              <a:rPr lang="en-US" dirty="0" err="1"/>
              <a:t>strikking</a:t>
            </a:r>
            <a:r>
              <a:rPr lang="en-US" dirty="0"/>
              <a:t>, </a:t>
            </a:r>
            <a:r>
              <a:rPr lang="en-US" dirty="0" err="1"/>
              <a:t>osv</a:t>
            </a:r>
            <a:endParaRPr lang="en-US" dirty="0"/>
          </a:p>
          <a:p>
            <a:pPr marL="571500" indent="-571500" fontAlgn="base">
              <a:buFont typeface="Arial" panose="020B0604020202020204" pitchFamily="34" charset="0"/>
              <a:buChar char="•"/>
            </a:pPr>
            <a:r>
              <a:rPr lang="nb-NO" dirty="0"/>
              <a:t>Besøke/jobbe fra våre andre kontorer</a:t>
            </a:r>
          </a:p>
          <a:p>
            <a:pPr marL="1291500" lvl="1" indent="-571500" fontAlgn="base">
              <a:buFont typeface="Arial" panose="020B0604020202020204" pitchFamily="34" charset="0"/>
              <a:buChar char="•"/>
            </a:pPr>
            <a:r>
              <a:rPr lang="nb-NO" dirty="0"/>
              <a:t>Krakow, Katowice, Berlin og København</a:t>
            </a:r>
            <a:r>
              <a:rPr lang="en-US" dirty="0"/>
              <a:t>​</a:t>
            </a:r>
          </a:p>
          <a:p>
            <a:pPr marL="571500" indent="-571500" fontAlgn="base">
              <a:buFont typeface="Arial" panose="020B0604020202020204" pitchFamily="34" charset="0"/>
              <a:buChar char="•"/>
            </a:pPr>
            <a:r>
              <a:rPr lang="nb-NO" dirty="0"/>
              <a:t>Camp Forte</a:t>
            </a:r>
          </a:p>
          <a:p>
            <a:pPr marL="571500" indent="-571500" fontAlgn="base">
              <a:buFont typeface="Arial" panose="020B0604020202020204" pitchFamily="34" charset="0"/>
              <a:buChar char="•"/>
            </a:pPr>
            <a:endParaRPr lang="en-US"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08.11.2022</a:t>
            </a:fld>
            <a:endParaRPr lang="en-US" kern="0">
              <a:solidFill>
                <a:srgbClr val="000000"/>
              </a:solidFill>
              <a:sym typeface="Haas Grot Text R 55 Roman"/>
            </a:endParaRPr>
          </a:p>
        </p:txBody>
      </p:sp>
      <p:pic>
        <p:nvPicPr>
          <p:cNvPr id="5" name="Bilde 4" descr="Et bilde som inneholder tekst, person, innendørs, tak&#10;&#10;Automatisk generert beskrivelse">
            <a:extLst>
              <a:ext uri="{FF2B5EF4-FFF2-40B4-BE49-F238E27FC236}">
                <a16:creationId xmlns:a16="http://schemas.microsoft.com/office/drawing/2014/main" id="{5B61770A-0527-543A-FDA5-908C1423D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3473" y="7110754"/>
            <a:ext cx="8645230" cy="5763484"/>
          </a:xfrm>
          <a:prstGeom prst="rect">
            <a:avLst/>
          </a:prstGeom>
        </p:spPr>
      </p:pic>
      <p:pic>
        <p:nvPicPr>
          <p:cNvPr id="8" name="Bilde 7" descr="Et bilde som inneholder tre, person, utendørs, sitter&#10;&#10;Automatisk generert beskrivelse">
            <a:extLst>
              <a:ext uri="{FF2B5EF4-FFF2-40B4-BE49-F238E27FC236}">
                <a16:creationId xmlns:a16="http://schemas.microsoft.com/office/drawing/2014/main" id="{E89AF3B6-B523-FCA2-2723-7CD6F59C9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161" y="1163524"/>
            <a:ext cx="8647542" cy="5763484"/>
          </a:xfrm>
          <a:prstGeom prst="rect">
            <a:avLst/>
          </a:prstGeom>
        </p:spPr>
      </p:pic>
      <p:sp>
        <p:nvSpPr>
          <p:cNvPr id="3" name="Text Placeholder 5">
            <a:extLst>
              <a:ext uri="{FF2B5EF4-FFF2-40B4-BE49-F238E27FC236}">
                <a16:creationId xmlns:a16="http://schemas.microsoft.com/office/drawing/2014/main" id="{06DE5F76-AB14-7E7D-972A-BD06B9EBA60A}"/>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6638004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kern="0"/>
              <a:pPr/>
              <a:t>11</a:t>
            </a:fld>
            <a:endParaRPr lang="en-US" kern="0"/>
          </a:p>
        </p:txBody>
      </p:sp>
      <p:sp>
        <p:nvSpPr>
          <p:cNvPr id="625" name="At vero eos et accusamus et iusto odio dignissimos ducimus qui blanditiis."/>
          <p:cNvSpPr txBox="1">
            <a:spLocks noGrp="1"/>
          </p:cNvSpPr>
          <p:nvPr>
            <p:ph type="body" sz="quarter" idx="23"/>
          </p:nvPr>
        </p:nvSpPr>
        <p:spPr>
          <a:xfrm>
            <a:off x="2448320" y="1742396"/>
            <a:ext cx="15824700" cy="3796352"/>
          </a:xfrm>
        </p:spPr>
        <p:txBody>
          <a:bodyPr/>
          <a:lstStyle/>
          <a:p>
            <a:r>
              <a:rPr lang="nb-NO" dirty="0"/>
              <a:t>Forte Hotel: France</a:t>
            </a:r>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3" y="6337552"/>
            <a:ext cx="8420234" cy="5037064"/>
          </a:xfrm>
        </p:spPr>
        <p:txBody>
          <a:bodyPr>
            <a:normAutofit/>
          </a:bodyPr>
          <a:lstStyle/>
          <a:p>
            <a:pPr marL="571500" indent="-571500" fontAlgn="base">
              <a:buFont typeface="Arial" panose="020B0604020202020204" pitchFamily="34" charset="0"/>
              <a:buChar char="•"/>
            </a:pPr>
            <a:r>
              <a:rPr lang="nb-NO" sz="2800" dirty="0"/>
              <a:t>Forte eier en «hytte» litt sør for Bordeaux i Frankrike </a:t>
            </a:r>
          </a:p>
          <a:p>
            <a:pPr marL="571500" indent="-571500" fontAlgn="base">
              <a:buFont typeface="Arial" panose="020B0604020202020204" pitchFamily="34" charset="0"/>
              <a:buChar char="•"/>
            </a:pPr>
            <a:r>
              <a:rPr lang="nb-NO" sz="2800" dirty="0"/>
              <a:t>Ansatte kan bruke Forte Hotel til ferie eller som </a:t>
            </a:r>
            <a:r>
              <a:rPr lang="nb-NO" sz="2800" dirty="0" err="1"/>
              <a:t>remote</a:t>
            </a:r>
            <a:r>
              <a:rPr lang="nb-NO" sz="2800" dirty="0"/>
              <a:t> kontor</a:t>
            </a:r>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08.11.2022</a:t>
            </a:fld>
            <a:endParaRPr lang="en-US" kern="0">
              <a:solidFill>
                <a:srgbClr val="000000"/>
              </a:solidFill>
              <a:sym typeface="Haas Grot Text R 55 Roman"/>
            </a:endParaRPr>
          </a:p>
        </p:txBody>
      </p:sp>
      <p:pic>
        <p:nvPicPr>
          <p:cNvPr id="6146" name="Picture 2">
            <a:extLst>
              <a:ext uri="{FF2B5EF4-FFF2-40B4-BE49-F238E27FC236}">
                <a16:creationId xmlns:a16="http://schemas.microsoft.com/office/drawing/2014/main" id="{692811CC-9EB7-E4CC-3F96-E5B6680A40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89" r="4584" b="21825"/>
          <a:stretch/>
        </p:blipFill>
        <p:spPr bwMode="auto">
          <a:xfrm>
            <a:off x="10854046" y="2973255"/>
            <a:ext cx="13102932" cy="8222266"/>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42BC5349-DB07-F229-BA0B-74373FB305DD}"/>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35099914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lang="en-US" kern="0"/>
              <a:pPr/>
              <a:t>12</a:t>
            </a:fld>
            <a:endParaRPr lang="en-US" kern="0"/>
          </a:p>
        </p:txBody>
      </p:sp>
      <p:sp>
        <p:nvSpPr>
          <p:cNvPr id="625" name="At vero eos et accusamus et iusto odio dignissimos ducimus qui blanditiis."/>
          <p:cNvSpPr txBox="1">
            <a:spLocks noGrp="1"/>
          </p:cNvSpPr>
          <p:nvPr>
            <p:ph type="body" sz="quarter" idx="23"/>
          </p:nvPr>
        </p:nvSpPr>
        <p:spPr>
          <a:xfrm>
            <a:off x="2448320" y="1742396"/>
            <a:ext cx="15824700" cy="3796352"/>
          </a:xfrm>
        </p:spPr>
        <p:txBody>
          <a:bodyPr/>
          <a:lstStyle/>
          <a:p>
            <a:r>
              <a:rPr lang="nb-NO" dirty="0"/>
              <a:t>Faglig utvikling</a:t>
            </a:r>
            <a:endParaRPr lang="en-US" dirty="0"/>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3" y="6337552"/>
            <a:ext cx="15853718" cy="5037064"/>
          </a:xfrm>
        </p:spPr>
        <p:txBody>
          <a:bodyPr>
            <a:normAutofit/>
          </a:bodyPr>
          <a:lstStyle/>
          <a:p>
            <a:pPr marL="571500" indent="-571500" fontAlgn="base">
              <a:buFont typeface="Arial" panose="020B0604020202020204" pitchFamily="34" charset="0"/>
              <a:buChar char="•"/>
            </a:pPr>
            <a:r>
              <a:rPr lang="nb-NO" sz="2800" dirty="0"/>
              <a:t>8t dedikert til fagutvikling hver måned</a:t>
            </a:r>
          </a:p>
          <a:p>
            <a:pPr marL="571500" indent="-571500" fontAlgn="base">
              <a:buFont typeface="Arial" panose="020B0604020202020204" pitchFamily="34" charset="0"/>
              <a:buChar char="•"/>
            </a:pPr>
            <a:r>
              <a:rPr lang="nb-NO" sz="2800" dirty="0"/>
              <a:t>Faggrupper</a:t>
            </a:r>
            <a:endParaRPr lang="en-US" sz="2800" dirty="0"/>
          </a:p>
          <a:p>
            <a:pPr marL="571500" indent="-571500" fontAlgn="base">
              <a:buFont typeface="Arial" panose="020B0604020202020204" pitchFamily="34" charset="0"/>
              <a:buChar char="•"/>
            </a:pPr>
            <a:r>
              <a:rPr lang="nb-NO" sz="2800" dirty="0"/>
              <a:t>Kurs og konferanser</a:t>
            </a:r>
            <a:r>
              <a:rPr lang="en-US" sz="2800" dirty="0"/>
              <a:t>​</a:t>
            </a:r>
            <a:endParaRPr lang="nb-NO" sz="2800" dirty="0"/>
          </a:p>
          <a:p>
            <a:pPr marL="571500" indent="-571500" fontAlgn="base">
              <a:buFont typeface="Arial" panose="020B0604020202020204" pitchFamily="34" charset="0"/>
              <a:buChar char="•"/>
            </a:pPr>
            <a:r>
              <a:rPr lang="nb-NO" sz="2800" dirty="0"/>
              <a:t>m.m.</a:t>
            </a:r>
            <a:endParaRPr lang="en-US"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08.11.2022</a:t>
            </a:fld>
            <a:endParaRPr lang="en-US" kern="0">
              <a:solidFill>
                <a:srgbClr val="000000"/>
              </a:solidFill>
              <a:sym typeface="Haas Grot Text R 55 Roman"/>
            </a:endParaRPr>
          </a:p>
        </p:txBody>
      </p:sp>
      <p:pic>
        <p:nvPicPr>
          <p:cNvPr id="3" name="Bilde 2">
            <a:extLst>
              <a:ext uri="{FF2B5EF4-FFF2-40B4-BE49-F238E27FC236}">
                <a16:creationId xmlns:a16="http://schemas.microsoft.com/office/drawing/2014/main" id="{05AB5595-A6F2-A0D8-7C0F-2B94832AB0AF}"/>
              </a:ext>
            </a:extLst>
          </p:cNvPr>
          <p:cNvPicPr>
            <a:picLocks noChangeAspect="1"/>
          </p:cNvPicPr>
          <p:nvPr/>
        </p:nvPicPr>
        <p:blipFill>
          <a:blip r:embed="rId2"/>
          <a:stretch>
            <a:fillRect/>
          </a:stretch>
        </p:blipFill>
        <p:spPr>
          <a:xfrm>
            <a:off x="10565236" y="2616788"/>
            <a:ext cx="13166208" cy="8768900"/>
          </a:xfrm>
          <a:prstGeom prst="rect">
            <a:avLst/>
          </a:prstGeom>
        </p:spPr>
      </p:pic>
      <p:sp>
        <p:nvSpPr>
          <p:cNvPr id="4" name="Text Placeholder 5">
            <a:extLst>
              <a:ext uri="{FF2B5EF4-FFF2-40B4-BE49-F238E27FC236}">
                <a16:creationId xmlns:a16="http://schemas.microsoft.com/office/drawing/2014/main" id="{0D5EF3CA-9CB2-87AD-BB37-A20D48A9B15A}"/>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687887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63083AD3-9021-9BA9-1142-C4C20987CD66}"/>
              </a:ext>
            </a:extLst>
          </p:cNvPr>
          <p:cNvSpPr>
            <a:spLocks noGrp="1"/>
          </p:cNvSpPr>
          <p:nvPr>
            <p:ph type="sldNum" sz="quarter" idx="2"/>
          </p:nvPr>
        </p:nvSpPr>
        <p:spPr>
          <a:xfrm>
            <a:off x="23569481" y="12927529"/>
            <a:ext cx="230319" cy="215444"/>
          </a:xfrm>
        </p:spPr>
        <p:txBody>
          <a:bodyPr/>
          <a:lstStyle/>
          <a:p>
            <a:fld id="{86CB4B4D-7CA3-9044-876B-883B54F8677D}" type="slidenum">
              <a:rPr lang="nb-NO" smtClean="0"/>
              <a:t>13</a:t>
            </a:fld>
            <a:endParaRPr lang="nb-NO"/>
          </a:p>
        </p:txBody>
      </p:sp>
      <p:sp>
        <p:nvSpPr>
          <p:cNvPr id="3" name="Plassholder for tekst 2">
            <a:extLst>
              <a:ext uri="{FF2B5EF4-FFF2-40B4-BE49-F238E27FC236}">
                <a16:creationId xmlns:a16="http://schemas.microsoft.com/office/drawing/2014/main" id="{23664763-4352-EA12-9CD3-52C12C435FDE}"/>
              </a:ext>
            </a:extLst>
          </p:cNvPr>
          <p:cNvSpPr>
            <a:spLocks noGrp="1"/>
          </p:cNvSpPr>
          <p:nvPr>
            <p:ph type="body" sz="quarter" idx="23"/>
          </p:nvPr>
        </p:nvSpPr>
        <p:spPr/>
        <p:txBody>
          <a:bodyPr/>
          <a:lstStyle/>
          <a:p>
            <a:r>
              <a:rPr lang="nb-NO" dirty="0"/>
              <a:t>Som nyutdannet</a:t>
            </a:r>
          </a:p>
        </p:txBody>
      </p:sp>
      <p:sp>
        <p:nvSpPr>
          <p:cNvPr id="4" name="Plassholder for tekst 3">
            <a:extLst>
              <a:ext uri="{FF2B5EF4-FFF2-40B4-BE49-F238E27FC236}">
                <a16:creationId xmlns:a16="http://schemas.microsoft.com/office/drawing/2014/main" id="{26FC5CB8-C93A-F39A-3D36-0572AF067197}"/>
              </a:ext>
            </a:extLst>
          </p:cNvPr>
          <p:cNvSpPr>
            <a:spLocks noGrp="1"/>
          </p:cNvSpPr>
          <p:nvPr>
            <p:ph type="body" sz="half" idx="24"/>
          </p:nvPr>
        </p:nvSpPr>
        <p:spPr>
          <a:xfrm>
            <a:off x="2433813" y="6337552"/>
            <a:ext cx="8645006" cy="5037064"/>
          </a:xfrm>
        </p:spPr>
        <p:txBody>
          <a:bodyPr>
            <a:normAutofit/>
          </a:bodyPr>
          <a:lstStyle/>
          <a:p>
            <a:pPr marL="571500" indent="-571500" fontAlgn="base">
              <a:buFont typeface="Arial" panose="020B0604020202020204" pitchFamily="34" charset="0"/>
              <a:buChar char="•"/>
            </a:pPr>
            <a:r>
              <a:rPr lang="nb-NO" dirty="0"/>
              <a:t>Felles </a:t>
            </a:r>
            <a:r>
              <a:rPr lang="nb-NO" dirty="0" err="1"/>
              <a:t>onboardingprogram</a:t>
            </a:r>
            <a:r>
              <a:rPr lang="nb-NO" dirty="0"/>
              <a:t> for nyutdannede på tvers av avdelinger</a:t>
            </a:r>
            <a:r>
              <a:rPr lang="en-US" dirty="0"/>
              <a:t>​</a:t>
            </a:r>
          </a:p>
          <a:p>
            <a:pPr marL="571500" indent="-571500" fontAlgn="base">
              <a:buFont typeface="Arial" panose="020B0604020202020204" pitchFamily="34" charset="0"/>
              <a:buChar char="•"/>
            </a:pPr>
            <a:r>
              <a:rPr lang="nb-NO" dirty="0"/>
              <a:t>Første måned</a:t>
            </a:r>
          </a:p>
          <a:p>
            <a:pPr marL="1291500" lvl="1" indent="-571500" fontAlgn="base">
              <a:buFont typeface="Arial" panose="020B0604020202020204" pitchFamily="34" charset="0"/>
              <a:buChar char="•"/>
            </a:pPr>
            <a:r>
              <a:rPr lang="nb-NO" dirty="0"/>
              <a:t>Intro til Forte og konsulentrollen</a:t>
            </a:r>
          </a:p>
          <a:p>
            <a:pPr marL="1291500" lvl="1" indent="-571500" fontAlgn="base">
              <a:buFont typeface="Arial" panose="020B0604020202020204" pitchFamily="34" charset="0"/>
              <a:buChar char="•"/>
            </a:pPr>
            <a:r>
              <a:rPr lang="nb-NO" dirty="0"/>
              <a:t>Developer </a:t>
            </a:r>
            <a:r>
              <a:rPr lang="nb-NO" dirty="0" err="1"/>
              <a:t>Academy</a:t>
            </a:r>
            <a:endParaRPr lang="nb-NO" dirty="0"/>
          </a:p>
          <a:p>
            <a:pPr marL="1291500" lvl="1" indent="-571500" fontAlgn="base">
              <a:buFont typeface="Arial" panose="020B0604020202020204" pitchFamily="34" charset="0"/>
              <a:buChar char="•"/>
            </a:pPr>
            <a:r>
              <a:rPr lang="nb-NO" dirty="0"/>
              <a:t>SQA</a:t>
            </a:r>
          </a:p>
          <a:p>
            <a:pPr marL="1291500" lvl="1" indent="-571500" fontAlgn="base">
              <a:buFont typeface="Arial" panose="020B0604020202020204" pitchFamily="34" charset="0"/>
              <a:buChar char="•"/>
            </a:pPr>
            <a:r>
              <a:rPr lang="nb-NO" dirty="0" err="1"/>
              <a:t>Azure</a:t>
            </a:r>
            <a:r>
              <a:rPr lang="nb-NO" dirty="0"/>
              <a:t> </a:t>
            </a:r>
            <a:r>
              <a:rPr lang="nb-NO" dirty="0" err="1"/>
              <a:t>Fundamentals</a:t>
            </a:r>
            <a:endParaRPr lang="en-US" dirty="0"/>
          </a:p>
          <a:p>
            <a:pPr marL="571500" indent="-571500" fontAlgn="base">
              <a:buFont typeface="Arial" panose="020B0604020202020204" pitchFamily="34" charset="0"/>
              <a:buChar char="•"/>
            </a:pPr>
            <a:r>
              <a:rPr lang="nb-NO" dirty="0"/>
              <a:t>Buddy</a:t>
            </a:r>
          </a:p>
          <a:p>
            <a:pPr marL="571500" indent="-571500" fontAlgn="base">
              <a:buFont typeface="Arial" panose="020B0604020202020204" pitchFamily="34" charset="0"/>
              <a:buChar char="•"/>
            </a:pPr>
            <a:r>
              <a:rPr lang="nb-NO" dirty="0"/>
              <a:t>Involvert i sosialt frem mot oppstart</a:t>
            </a:r>
          </a:p>
          <a:p>
            <a:endParaRPr lang="nb-NO" dirty="0"/>
          </a:p>
        </p:txBody>
      </p:sp>
      <p:sp>
        <p:nvSpPr>
          <p:cNvPr id="6" name="Plassholder for dato 5">
            <a:extLst>
              <a:ext uri="{FF2B5EF4-FFF2-40B4-BE49-F238E27FC236}">
                <a16:creationId xmlns:a16="http://schemas.microsoft.com/office/drawing/2014/main" id="{7519948A-607A-7119-38CE-4DC5BFECAB4B}"/>
              </a:ext>
            </a:extLst>
          </p:cNvPr>
          <p:cNvSpPr>
            <a:spLocks noGrp="1"/>
          </p:cNvSpPr>
          <p:nvPr>
            <p:ph type="dt" sz="half" idx="27"/>
          </p:nvPr>
        </p:nvSpPr>
        <p:spPr/>
        <p:txBody>
          <a:bodyPr/>
          <a:lstStyle/>
          <a:p>
            <a:pPr algn="r"/>
            <a:fld id="{461B9792-1B2B-403A-AB22-9C259BC2A77B}" type="datetime1">
              <a:rPr lang="pl-PL" smtClean="0"/>
              <a:t>08.11.2022</a:t>
            </a:fld>
            <a:endParaRPr lang="en-US"/>
          </a:p>
        </p:txBody>
      </p:sp>
      <p:pic>
        <p:nvPicPr>
          <p:cNvPr id="2050" name="Picture 2">
            <a:extLst>
              <a:ext uri="{FF2B5EF4-FFF2-40B4-BE49-F238E27FC236}">
                <a16:creationId xmlns:a16="http://schemas.microsoft.com/office/drawing/2014/main" id="{58B67EC0-D307-AF4A-E334-7F0688668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4369" y="2962235"/>
            <a:ext cx="12640366" cy="8412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DDB6D2F7-FA4C-0400-9187-CF52D01E8A8F}"/>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809935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63083AD3-9021-9BA9-1142-C4C20987CD66}"/>
              </a:ext>
            </a:extLst>
          </p:cNvPr>
          <p:cNvSpPr>
            <a:spLocks noGrp="1"/>
          </p:cNvSpPr>
          <p:nvPr>
            <p:ph type="sldNum" sz="quarter" idx="2"/>
          </p:nvPr>
        </p:nvSpPr>
        <p:spPr>
          <a:xfrm>
            <a:off x="23569481" y="12927529"/>
            <a:ext cx="230319" cy="215444"/>
          </a:xfrm>
        </p:spPr>
        <p:txBody>
          <a:bodyPr/>
          <a:lstStyle/>
          <a:p>
            <a:fld id="{86CB4B4D-7CA3-9044-876B-883B54F8677D}" type="slidenum">
              <a:rPr lang="nb-NO" smtClean="0"/>
              <a:t>14</a:t>
            </a:fld>
            <a:endParaRPr lang="nb-NO"/>
          </a:p>
        </p:txBody>
      </p:sp>
      <p:sp>
        <p:nvSpPr>
          <p:cNvPr id="3" name="Plassholder for tekst 2">
            <a:extLst>
              <a:ext uri="{FF2B5EF4-FFF2-40B4-BE49-F238E27FC236}">
                <a16:creationId xmlns:a16="http://schemas.microsoft.com/office/drawing/2014/main" id="{23664763-4352-EA12-9CD3-52C12C435FDE}"/>
              </a:ext>
            </a:extLst>
          </p:cNvPr>
          <p:cNvSpPr>
            <a:spLocks noGrp="1"/>
          </p:cNvSpPr>
          <p:nvPr>
            <p:ph type="body" sz="quarter" idx="23"/>
          </p:nvPr>
        </p:nvSpPr>
        <p:spPr/>
        <p:txBody>
          <a:bodyPr/>
          <a:lstStyle/>
          <a:p>
            <a:r>
              <a:rPr lang="nb-NO" dirty="0"/>
              <a:t>Summer </a:t>
            </a:r>
            <a:r>
              <a:rPr lang="nb-NO" dirty="0" err="1"/>
              <a:t>Internship</a:t>
            </a:r>
            <a:endParaRPr lang="nb-NO" dirty="0"/>
          </a:p>
        </p:txBody>
      </p:sp>
      <p:sp>
        <p:nvSpPr>
          <p:cNvPr id="4" name="Plassholder for tekst 3">
            <a:extLst>
              <a:ext uri="{FF2B5EF4-FFF2-40B4-BE49-F238E27FC236}">
                <a16:creationId xmlns:a16="http://schemas.microsoft.com/office/drawing/2014/main" id="{26FC5CB8-C93A-F39A-3D36-0572AF067197}"/>
              </a:ext>
            </a:extLst>
          </p:cNvPr>
          <p:cNvSpPr>
            <a:spLocks noGrp="1"/>
          </p:cNvSpPr>
          <p:nvPr>
            <p:ph type="body" sz="half" idx="24"/>
          </p:nvPr>
        </p:nvSpPr>
        <p:spPr>
          <a:xfrm>
            <a:off x="2433813" y="6337552"/>
            <a:ext cx="8645006" cy="5037064"/>
          </a:xfrm>
        </p:spPr>
        <p:txBody>
          <a:bodyPr>
            <a:normAutofit/>
          </a:bodyPr>
          <a:lstStyle/>
          <a:p>
            <a:pPr marL="571500" indent="-571500">
              <a:buFont typeface="Arial" panose="020B0604020202020204" pitchFamily="34" charset="0"/>
              <a:buChar char="•"/>
            </a:pPr>
            <a:r>
              <a:rPr lang="nb-NO" dirty="0"/>
              <a:t>Et </a:t>
            </a:r>
            <a:r>
              <a:rPr lang="nb-NO" dirty="0" err="1"/>
              <a:t>internship</a:t>
            </a:r>
            <a:r>
              <a:rPr lang="nb-NO" dirty="0"/>
              <a:t> over 8 uker</a:t>
            </a:r>
          </a:p>
          <a:p>
            <a:pPr marL="1291500" lvl="1" indent="-571500">
              <a:buFont typeface="Arial" panose="020B0604020202020204" pitchFamily="34" charset="0"/>
              <a:buChar char="•"/>
            </a:pPr>
            <a:r>
              <a:rPr lang="nb-NO" dirty="0"/>
              <a:t>3 uker i Krakow (Forte dekker reise og opphold)</a:t>
            </a:r>
          </a:p>
          <a:p>
            <a:pPr marL="571500" indent="-571500">
              <a:buFont typeface="Arial" panose="020B0604020202020204" pitchFamily="34" charset="0"/>
              <a:buChar char="•"/>
            </a:pPr>
            <a:r>
              <a:rPr lang="nb-NO" dirty="0"/>
              <a:t>Tverrfaglige teams</a:t>
            </a:r>
          </a:p>
          <a:p>
            <a:pPr marL="571500" indent="-571500">
              <a:buFont typeface="Arial" panose="020B0604020202020204" pitchFamily="34" charset="0"/>
              <a:buChar char="•"/>
            </a:pPr>
            <a:r>
              <a:rPr lang="nb-NO" dirty="0"/>
              <a:t>Reelt kundeprosjekt</a:t>
            </a:r>
          </a:p>
          <a:p>
            <a:pPr marL="571500" indent="-571500">
              <a:buFont typeface="Arial" panose="020B0604020202020204" pitchFamily="34" charset="0"/>
              <a:buChar char="•"/>
            </a:pPr>
            <a:r>
              <a:rPr lang="nb-NO" dirty="0"/>
              <a:t>Mentorer</a:t>
            </a:r>
          </a:p>
          <a:p>
            <a:pPr marL="571500" indent="-571500">
              <a:buFont typeface="Arial" panose="020B0604020202020204" pitchFamily="34" charset="0"/>
              <a:buChar char="•"/>
            </a:pPr>
            <a:r>
              <a:rPr lang="nb-NO" dirty="0"/>
              <a:t>Brukertesting</a:t>
            </a:r>
          </a:p>
          <a:p>
            <a:pPr marL="571500" indent="-571500">
              <a:buFont typeface="Arial" panose="020B0604020202020204" pitchFamily="34" charset="0"/>
              <a:buChar char="•"/>
            </a:pPr>
            <a:r>
              <a:rPr lang="nb-NO" dirty="0"/>
              <a:t>Møte med kunder og stakeholders</a:t>
            </a:r>
          </a:p>
          <a:p>
            <a:pPr marL="571500" indent="-571500">
              <a:buFont typeface="Arial" panose="020B0604020202020204" pitchFamily="34" charset="0"/>
              <a:buChar char="•"/>
            </a:pPr>
            <a:r>
              <a:rPr lang="nb-NO" dirty="0"/>
              <a:t>Innføring i relevante teknologier</a:t>
            </a:r>
          </a:p>
          <a:p>
            <a:endParaRPr lang="nb-NO" dirty="0"/>
          </a:p>
        </p:txBody>
      </p:sp>
      <p:sp>
        <p:nvSpPr>
          <p:cNvPr id="6" name="Plassholder for dato 5">
            <a:extLst>
              <a:ext uri="{FF2B5EF4-FFF2-40B4-BE49-F238E27FC236}">
                <a16:creationId xmlns:a16="http://schemas.microsoft.com/office/drawing/2014/main" id="{7519948A-607A-7119-38CE-4DC5BFECAB4B}"/>
              </a:ext>
            </a:extLst>
          </p:cNvPr>
          <p:cNvSpPr>
            <a:spLocks noGrp="1"/>
          </p:cNvSpPr>
          <p:nvPr>
            <p:ph type="dt" sz="half" idx="27"/>
          </p:nvPr>
        </p:nvSpPr>
        <p:spPr/>
        <p:txBody>
          <a:bodyPr/>
          <a:lstStyle/>
          <a:p>
            <a:pPr algn="r"/>
            <a:fld id="{461B9792-1B2B-403A-AB22-9C259BC2A77B}" type="datetime1">
              <a:rPr lang="pl-PL" smtClean="0"/>
              <a:t>08.11.2022</a:t>
            </a:fld>
            <a:endParaRPr lang="en-US"/>
          </a:p>
        </p:txBody>
      </p:sp>
      <p:pic>
        <p:nvPicPr>
          <p:cNvPr id="2050" name="Picture 2">
            <a:extLst>
              <a:ext uri="{FF2B5EF4-FFF2-40B4-BE49-F238E27FC236}">
                <a16:creationId xmlns:a16="http://schemas.microsoft.com/office/drawing/2014/main" id="{58B67EC0-D307-AF4A-E334-7F0688668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4369" y="2962235"/>
            <a:ext cx="12640366" cy="8412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88C1317E-8380-15A5-7273-747D909DBAE3}"/>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105088373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2.0</a:t>
            </a:r>
          </a:p>
          <a:p>
            <a:r>
              <a:rPr lang="en-US" dirty="0" err="1"/>
              <a:t>Laste</a:t>
            </a:r>
            <a:r>
              <a:rPr lang="en-US" dirty="0"/>
              <a:t> </a:t>
            </a:r>
            <a:r>
              <a:rPr lang="en-US" dirty="0" err="1"/>
              <a:t>ned</a:t>
            </a:r>
            <a:r>
              <a:rPr lang="en-US" dirty="0"/>
              <a:t> </a:t>
            </a:r>
            <a:r>
              <a:rPr lang="en-US" dirty="0" err="1"/>
              <a:t>prosjekt</a:t>
            </a:r>
            <a:r>
              <a:rPr lang="en-US" dirty="0"/>
              <a:t> </a:t>
            </a:r>
            <a:r>
              <a:rPr lang="en-US" dirty="0" err="1"/>
              <a:t>fra</a:t>
            </a:r>
            <a:r>
              <a:rPr lang="en-US" dirty="0"/>
              <a:t> </a:t>
            </a:r>
            <a:r>
              <a:rPr lang="en-US" dirty="0" err="1"/>
              <a:t>Github</a:t>
            </a:r>
            <a:endParaRPr lang="en-US" dirty="0"/>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15</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897C1A18-540B-87D1-A712-A4C97D0101DD}"/>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36971308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86E98E5-939A-3E2B-4429-9F77026B3443}"/>
              </a:ext>
            </a:extLst>
          </p:cNvPr>
          <p:cNvSpPr>
            <a:spLocks noGrp="1"/>
          </p:cNvSpPr>
          <p:nvPr>
            <p:ph type="body" sz="quarter" idx="26"/>
          </p:nvPr>
        </p:nvSpPr>
        <p:spPr/>
        <p:txBody>
          <a:bodyPr/>
          <a:lstStyle/>
          <a:p>
            <a:r>
              <a:rPr lang="en-GB" u="sng" dirty="0">
                <a:solidFill>
                  <a:srgbClr val="222222"/>
                </a:solidFill>
                <a:effectLst/>
                <a:latin typeface="Helvetica" pitchFamily="2" charset="0"/>
                <a:hlinkClick r:id="rId2">
                  <a:extLst>
                    <a:ext uri="{A12FA001-AC4F-418D-AE19-62706E023703}">
                      <ahyp:hlinkClr xmlns:ahyp="http://schemas.microsoft.com/office/drawing/2018/hyperlinkcolor" val="tx"/>
                    </a:ext>
                  </a:extLst>
                </a:hlinkClick>
              </a:rPr>
              <a:t>github.com/aliswil/portifolio-app</a:t>
            </a:r>
            <a:endParaRPr lang="en-GB" dirty="0">
              <a:solidFill>
                <a:srgbClr val="222222"/>
              </a:solidFill>
              <a:effectLst/>
              <a:latin typeface="Helvetica" pitchFamily="2" charset="0"/>
            </a:endParaRPr>
          </a:p>
        </p:txBody>
      </p:sp>
      <p:sp>
        <p:nvSpPr>
          <p:cNvPr id="3" name="Slide Number Placeholder 2">
            <a:extLst>
              <a:ext uri="{FF2B5EF4-FFF2-40B4-BE49-F238E27FC236}">
                <a16:creationId xmlns:a16="http://schemas.microsoft.com/office/drawing/2014/main" id="{ADDCF0A4-5EFB-F4C4-3A12-8C3578E84429}"/>
              </a:ext>
            </a:extLst>
          </p:cNvPr>
          <p:cNvSpPr>
            <a:spLocks noGrp="1"/>
          </p:cNvSpPr>
          <p:nvPr>
            <p:ph type="sldNum" sz="quarter" idx="2"/>
          </p:nvPr>
        </p:nvSpPr>
        <p:spPr/>
        <p:txBody>
          <a:bodyPr/>
          <a:lstStyle/>
          <a:p>
            <a:fld id="{86CB4B4D-7CA3-9044-876B-883B54F8677D}" type="slidenum">
              <a:rPr lang="en-NO" smtClean="0"/>
              <a:t>16</a:t>
            </a:fld>
            <a:endParaRPr lang="en-NO"/>
          </a:p>
        </p:txBody>
      </p:sp>
      <p:sp>
        <p:nvSpPr>
          <p:cNvPr id="6" name="Text Placeholder 5">
            <a:extLst>
              <a:ext uri="{FF2B5EF4-FFF2-40B4-BE49-F238E27FC236}">
                <a16:creationId xmlns:a16="http://schemas.microsoft.com/office/drawing/2014/main" id="{B838E291-A816-CB15-ED92-3C1D27C343DB}"/>
              </a:ext>
            </a:extLst>
          </p:cNvPr>
          <p:cNvSpPr>
            <a:spLocks noGrp="1"/>
          </p:cNvSpPr>
          <p:nvPr>
            <p:ph type="body" sz="quarter" idx="25"/>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 name="Date Placeholder 4">
            <a:extLst>
              <a:ext uri="{FF2B5EF4-FFF2-40B4-BE49-F238E27FC236}">
                <a16:creationId xmlns:a16="http://schemas.microsoft.com/office/drawing/2014/main" id="{2FCC89A0-61BF-17B3-34F5-670552820A4B}"/>
              </a:ext>
            </a:extLst>
          </p:cNvPr>
          <p:cNvSpPr>
            <a:spLocks noGrp="1"/>
          </p:cNvSpPr>
          <p:nvPr>
            <p:ph type="dt" sz="half" idx="24"/>
          </p:nvPr>
        </p:nvSpPr>
        <p:spPr/>
        <p:txBody>
          <a:bodyPr/>
          <a:lstStyle/>
          <a:p>
            <a:pPr algn="r"/>
            <a:r>
              <a:rPr lang="pl-PL" noProof="0" dirty="0"/>
              <a:t>09.11.2022</a:t>
            </a:r>
            <a:endParaRPr lang="en-US" noProof="0" dirty="0"/>
          </a:p>
        </p:txBody>
      </p:sp>
    </p:spTree>
    <p:extLst>
      <p:ext uri="{BB962C8B-B14F-4D97-AF65-F5344CB8AC3E}">
        <p14:creationId xmlns:p14="http://schemas.microsoft.com/office/powerpoint/2010/main" val="32854728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creenshot of a computer&#10;&#10;Description automatically generated with medium confidence">
            <a:extLst>
              <a:ext uri="{FF2B5EF4-FFF2-40B4-BE49-F238E27FC236}">
                <a16:creationId xmlns:a16="http://schemas.microsoft.com/office/drawing/2014/main" id="{797CDEF7-B86C-6A13-AE00-D040655F2EAD}"/>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6638" b="6638"/>
          <a:stretch/>
        </p:blipFill>
        <p:spPr/>
      </p:pic>
      <p:sp>
        <p:nvSpPr>
          <p:cNvPr id="3" name="Slide Number Placeholder 2">
            <a:extLst>
              <a:ext uri="{FF2B5EF4-FFF2-40B4-BE49-F238E27FC236}">
                <a16:creationId xmlns:a16="http://schemas.microsoft.com/office/drawing/2014/main" id="{79B5F2C5-F0A7-42FB-BEF1-7A5A52FF47E8}"/>
              </a:ext>
            </a:extLst>
          </p:cNvPr>
          <p:cNvSpPr>
            <a:spLocks noGrp="1"/>
          </p:cNvSpPr>
          <p:nvPr>
            <p:ph type="sldNum" sz="quarter" idx="2"/>
          </p:nvPr>
        </p:nvSpPr>
        <p:spPr/>
        <p:txBody>
          <a:bodyPr/>
          <a:lstStyle/>
          <a:p>
            <a:fld id="{86CB4B4D-7CA3-9044-876B-883B54F8677D}" type="slidenum">
              <a:rPr lang="en-US" smtClean="0"/>
              <a:pPr/>
              <a:t>17</a:t>
            </a:fld>
            <a:endParaRPr lang="en-US"/>
          </a:p>
        </p:txBody>
      </p:sp>
      <p:sp>
        <p:nvSpPr>
          <p:cNvPr id="7" name="Text Placeholder 6">
            <a:extLst>
              <a:ext uri="{FF2B5EF4-FFF2-40B4-BE49-F238E27FC236}">
                <a16:creationId xmlns:a16="http://schemas.microsoft.com/office/drawing/2014/main" id="{32DC6838-AD43-68DB-761C-D1F1F6CCD182}"/>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73D0C5E3-F82B-AFFA-7AE5-4D3AFB1AB099}"/>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spTree>
    <p:extLst>
      <p:ext uri="{BB962C8B-B14F-4D97-AF65-F5344CB8AC3E}">
        <p14:creationId xmlns:p14="http://schemas.microsoft.com/office/powerpoint/2010/main" val="379491225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with medium confidence">
            <a:extLst>
              <a:ext uri="{FF2B5EF4-FFF2-40B4-BE49-F238E27FC236}">
                <a16:creationId xmlns:a16="http://schemas.microsoft.com/office/drawing/2014/main" id="{85997A8C-7422-8101-D5CB-95741877ECF6}"/>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6504" b="6504"/>
          <a:stretch/>
        </p:blipFill>
        <p:spPr/>
      </p:pic>
      <p:sp>
        <p:nvSpPr>
          <p:cNvPr id="3" name="Slide Number Placeholder 2">
            <a:extLst>
              <a:ext uri="{FF2B5EF4-FFF2-40B4-BE49-F238E27FC236}">
                <a16:creationId xmlns:a16="http://schemas.microsoft.com/office/drawing/2014/main" id="{F713C4B8-4331-EB1F-E282-879E37106DCA}"/>
              </a:ext>
            </a:extLst>
          </p:cNvPr>
          <p:cNvSpPr>
            <a:spLocks noGrp="1"/>
          </p:cNvSpPr>
          <p:nvPr>
            <p:ph type="sldNum" sz="quarter" idx="2"/>
          </p:nvPr>
        </p:nvSpPr>
        <p:spPr/>
        <p:txBody>
          <a:bodyPr/>
          <a:lstStyle/>
          <a:p>
            <a:fld id="{86CB4B4D-7CA3-9044-876B-883B54F8677D}" type="slidenum">
              <a:rPr lang="en-NO" smtClean="0"/>
              <a:t>18</a:t>
            </a:fld>
            <a:endParaRPr lang="en-NO"/>
          </a:p>
        </p:txBody>
      </p:sp>
      <p:sp>
        <p:nvSpPr>
          <p:cNvPr id="6" name="Text Placeholder 5">
            <a:extLst>
              <a:ext uri="{FF2B5EF4-FFF2-40B4-BE49-F238E27FC236}">
                <a16:creationId xmlns:a16="http://schemas.microsoft.com/office/drawing/2014/main" id="{4EE97667-A0DE-0117-1B50-F9775AB73747}"/>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4">
            <a:extLst>
              <a:ext uri="{FF2B5EF4-FFF2-40B4-BE49-F238E27FC236}">
                <a16:creationId xmlns:a16="http://schemas.microsoft.com/office/drawing/2014/main" id="{4AF44837-9F92-0156-471C-6292A78DF9CF}"/>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spTree>
    <p:extLst>
      <p:ext uri="{BB962C8B-B14F-4D97-AF65-F5344CB8AC3E}">
        <p14:creationId xmlns:p14="http://schemas.microsoft.com/office/powerpoint/2010/main" val="26989720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10;&#10;Description automatically generated with medium confidence">
            <a:extLst>
              <a:ext uri="{FF2B5EF4-FFF2-40B4-BE49-F238E27FC236}">
                <a16:creationId xmlns:a16="http://schemas.microsoft.com/office/drawing/2014/main" id="{2759FE5F-6471-22D0-EE44-9DECF51E8ED4}"/>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6694" b="6694"/>
          <a:stretch/>
        </p:blipFill>
        <p:spPr/>
      </p:pic>
      <p:sp>
        <p:nvSpPr>
          <p:cNvPr id="3" name="Slide Number Placeholder 2">
            <a:extLst>
              <a:ext uri="{FF2B5EF4-FFF2-40B4-BE49-F238E27FC236}">
                <a16:creationId xmlns:a16="http://schemas.microsoft.com/office/drawing/2014/main" id="{D8E993C3-41CF-2291-FBFF-A6628DD27BC5}"/>
              </a:ext>
            </a:extLst>
          </p:cNvPr>
          <p:cNvSpPr>
            <a:spLocks noGrp="1"/>
          </p:cNvSpPr>
          <p:nvPr>
            <p:ph type="sldNum" sz="quarter" idx="2"/>
          </p:nvPr>
        </p:nvSpPr>
        <p:spPr/>
        <p:txBody>
          <a:bodyPr/>
          <a:lstStyle/>
          <a:p>
            <a:fld id="{86CB4B4D-7CA3-9044-876B-883B54F8677D}" type="slidenum">
              <a:rPr lang="en-NO" smtClean="0"/>
              <a:t>19</a:t>
            </a:fld>
            <a:endParaRPr lang="en-NO"/>
          </a:p>
        </p:txBody>
      </p:sp>
      <p:sp>
        <p:nvSpPr>
          <p:cNvPr id="8" name="Text Placeholder 7">
            <a:extLst>
              <a:ext uri="{FF2B5EF4-FFF2-40B4-BE49-F238E27FC236}">
                <a16:creationId xmlns:a16="http://schemas.microsoft.com/office/drawing/2014/main" id="{B1E3B4A2-1B8F-DD88-45B8-C241113138ED}"/>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7" name="Date Placeholder 4">
            <a:extLst>
              <a:ext uri="{FF2B5EF4-FFF2-40B4-BE49-F238E27FC236}">
                <a16:creationId xmlns:a16="http://schemas.microsoft.com/office/drawing/2014/main" id="{F926D96A-F1C3-966A-C87A-4AEA4F6E245B}"/>
              </a:ext>
            </a:extLst>
          </p:cNvPr>
          <p:cNvSpPr>
            <a:spLocks noGrp="1"/>
          </p:cNvSpPr>
          <p:nvPr>
            <p:ph type="dt" sz="half" idx="27"/>
          </p:nvPr>
        </p:nvSpPr>
        <p:spPr>
          <a:prstGeom prst="rect">
            <a:avLst/>
          </a:prstGeom>
        </p:spPr>
        <p:txBody>
          <a:bodyPr/>
          <a:lstStyle/>
          <a:p>
            <a:pPr algn="r"/>
            <a:r>
              <a:rPr lang="pl-PL" noProof="0" dirty="0"/>
              <a:t>09.11.2022</a:t>
            </a:r>
            <a:endParaRPr lang="en-US" noProof="0" dirty="0"/>
          </a:p>
        </p:txBody>
      </p:sp>
    </p:spTree>
    <p:extLst>
      <p:ext uri="{BB962C8B-B14F-4D97-AF65-F5344CB8AC3E}">
        <p14:creationId xmlns:p14="http://schemas.microsoft.com/office/powerpoint/2010/main" val="99719194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Lorem ipsum dolor sit…"/>
          <p:cNvSpPr txBox="1">
            <a:spLocks noGrp="1"/>
          </p:cNvSpPr>
          <p:nvPr>
            <p:ph type="body" sz="quarter" idx="24"/>
          </p:nvPr>
        </p:nvSpPr>
        <p:spPr>
          <a:xfrm>
            <a:off x="4709680" y="2920313"/>
            <a:ext cx="14964639" cy="7875374"/>
          </a:xfrm>
        </p:spPr>
        <p:txBody>
          <a:bodyPr/>
          <a:lstStyle/>
          <a:p>
            <a:r>
              <a:rPr lang="en-US" dirty="0" err="1"/>
              <a:t>Bygg</a:t>
            </a:r>
            <a:r>
              <a:rPr lang="en-US" dirty="0"/>
              <a:t> din </a:t>
            </a:r>
            <a:r>
              <a:rPr lang="en-US" dirty="0" err="1"/>
              <a:t>portefølje</a:t>
            </a:r>
            <a:r>
              <a:rPr lang="en-US" dirty="0"/>
              <a:t> &amp; </a:t>
            </a:r>
            <a:br>
              <a:rPr lang="en-US" dirty="0"/>
            </a:br>
            <a:r>
              <a:rPr lang="en-US" dirty="0"/>
              <a:t>Last den </a:t>
            </a:r>
            <a:r>
              <a:rPr lang="en-US" dirty="0" err="1"/>
              <a:t>opp</a:t>
            </a:r>
            <a:r>
              <a:rPr lang="en-US" dirty="0"/>
              <a:t> </a:t>
            </a:r>
            <a:r>
              <a:rPr lang="en-US" dirty="0" err="1"/>
              <a:t>til</a:t>
            </a:r>
            <a:r>
              <a:rPr lang="en-US" dirty="0"/>
              <a:t> </a:t>
            </a:r>
            <a:r>
              <a:rPr lang="en-US" dirty="0" err="1"/>
              <a:t>skyen</a:t>
            </a:r>
            <a:endParaRPr lang="en-US" dirty="0"/>
          </a:p>
          <a:p>
            <a:r>
              <a:rPr lang="en-US" sz="4000" dirty="0"/>
              <a:t>kl. 5 - 8 (3t) </a:t>
            </a:r>
          </a:p>
        </p:txBody>
      </p:sp>
      <p:sp>
        <p:nvSpPr>
          <p:cNvPr id="4" name="Slide Number Placeholder 3">
            <a:extLst>
              <a:ext uri="{FF2B5EF4-FFF2-40B4-BE49-F238E27FC236}">
                <a16:creationId xmlns:a16="http://schemas.microsoft.com/office/drawing/2014/main" id="{598BB14C-42CD-4C50-98F4-931C3EEB914B}"/>
              </a:ext>
            </a:extLst>
          </p:cNvPr>
          <p:cNvSpPr>
            <a:spLocks noGrp="1"/>
          </p:cNvSpPr>
          <p:nvPr>
            <p:ph type="sldNum" sz="quarter" idx="2"/>
          </p:nvPr>
        </p:nvSpPr>
        <p:spPr>
          <a:xfrm>
            <a:off x="18118877" y="12407900"/>
            <a:ext cx="5686638" cy="736601"/>
          </a:xfrm>
        </p:spPr>
        <p:txBody>
          <a:bodyPr/>
          <a:lstStyle/>
          <a:p>
            <a:fld id="{86CB4B4D-7CA3-9044-876B-883B54F8677D}" type="slidenum">
              <a:rPr lang="en-US" smtClean="0"/>
              <a:pPr/>
              <a:t>2</a:t>
            </a:fld>
            <a:endParaRPr lang="en-US"/>
          </a:p>
        </p:txBody>
      </p:sp>
      <p:sp>
        <p:nvSpPr>
          <p:cNvPr id="582"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18" name="Date Placeholder 2">
            <a:extLst>
              <a:ext uri="{FF2B5EF4-FFF2-40B4-BE49-F238E27FC236}">
                <a16:creationId xmlns:a16="http://schemas.microsoft.com/office/drawing/2014/main" id="{D4D38043-EDD5-F68D-CCCE-C43F71CB7DD3}"/>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shot of a computer&#10;&#10;Description automatically generated with medium confidence">
            <a:extLst>
              <a:ext uri="{FF2B5EF4-FFF2-40B4-BE49-F238E27FC236}">
                <a16:creationId xmlns:a16="http://schemas.microsoft.com/office/drawing/2014/main" id="{28F3F4F8-AC3B-F117-8E16-B8FB2C711C2D}"/>
              </a:ext>
            </a:extLst>
          </p:cNvPr>
          <p:cNvPicPr>
            <a:picLocks noGrp="1" noChangeAspect="1"/>
          </p:cNvPicPr>
          <p:nvPr>
            <p:ph type="pic" sz="quarter" idx="22"/>
          </p:nvPr>
        </p:nvPicPr>
        <p:blipFill rotWithShape="1">
          <a:blip r:embed="rId2">
            <a:extLst>
              <a:ext uri="{28A0092B-C50C-407E-A947-70E740481C1C}">
                <a14:useLocalDpi xmlns:a14="http://schemas.microsoft.com/office/drawing/2010/main" val="0"/>
              </a:ext>
            </a:extLst>
          </a:blip>
          <a:srcRect t="6554" b="6554"/>
          <a:stretch/>
        </p:blipFill>
        <p:spPr/>
      </p:pic>
      <p:sp>
        <p:nvSpPr>
          <p:cNvPr id="3" name="Slide Number Placeholder 2">
            <a:extLst>
              <a:ext uri="{FF2B5EF4-FFF2-40B4-BE49-F238E27FC236}">
                <a16:creationId xmlns:a16="http://schemas.microsoft.com/office/drawing/2014/main" id="{B8B57CD4-27EB-E9CE-2D78-6F3DE491215E}"/>
              </a:ext>
            </a:extLst>
          </p:cNvPr>
          <p:cNvSpPr>
            <a:spLocks noGrp="1"/>
          </p:cNvSpPr>
          <p:nvPr>
            <p:ph type="sldNum" sz="quarter" idx="2"/>
          </p:nvPr>
        </p:nvSpPr>
        <p:spPr/>
        <p:txBody>
          <a:bodyPr/>
          <a:lstStyle/>
          <a:p>
            <a:fld id="{86CB4B4D-7CA3-9044-876B-883B54F8677D}" type="slidenum">
              <a:rPr lang="en-NO" smtClean="0"/>
              <a:pPr/>
              <a:t>20</a:t>
            </a:fld>
            <a:endParaRPr lang="en-NO"/>
          </a:p>
        </p:txBody>
      </p:sp>
      <p:sp>
        <p:nvSpPr>
          <p:cNvPr id="27" name="Text Placeholder 26">
            <a:extLst>
              <a:ext uri="{FF2B5EF4-FFF2-40B4-BE49-F238E27FC236}">
                <a16:creationId xmlns:a16="http://schemas.microsoft.com/office/drawing/2014/main" id="{30802BC2-DC7D-1352-8A39-FC6972908313}"/>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8" name="Date Placeholder 4">
            <a:extLst>
              <a:ext uri="{FF2B5EF4-FFF2-40B4-BE49-F238E27FC236}">
                <a16:creationId xmlns:a16="http://schemas.microsoft.com/office/drawing/2014/main" id="{35D7A9E1-10A4-1F7D-2B69-215B511C6FB0}"/>
              </a:ext>
            </a:extLst>
          </p:cNvPr>
          <p:cNvSpPr>
            <a:spLocks noGrp="1"/>
          </p:cNvSpPr>
          <p:nvPr>
            <p:ph type="dt" sz="half" idx="27"/>
          </p:nvPr>
        </p:nvSpPr>
        <p:spPr/>
        <p:txBody>
          <a:bodyPr/>
          <a:lstStyle/>
          <a:p>
            <a:r>
              <a:rPr lang="pl-PL" noProof="0" dirty="0"/>
              <a:t>09.11.2022</a:t>
            </a:r>
            <a:endParaRPr lang="en-US" noProof="0" dirty="0"/>
          </a:p>
        </p:txBody>
      </p:sp>
    </p:spTree>
    <p:extLst>
      <p:ext uri="{BB962C8B-B14F-4D97-AF65-F5344CB8AC3E}">
        <p14:creationId xmlns:p14="http://schemas.microsoft.com/office/powerpoint/2010/main" val="13234918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4DD279A-2338-5BA4-6923-BF262FC44186}"/>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5865" b="5865"/>
          <a:stretch>
            <a:fillRect/>
          </a:stretch>
        </p:blipFill>
        <p:spPr/>
      </p:pic>
      <p:sp>
        <p:nvSpPr>
          <p:cNvPr id="3" name="Slide Number Placeholder 2">
            <a:extLst>
              <a:ext uri="{FF2B5EF4-FFF2-40B4-BE49-F238E27FC236}">
                <a16:creationId xmlns:a16="http://schemas.microsoft.com/office/drawing/2014/main" id="{08C91DD3-8CF6-B9DD-9222-8CFD8F8704DD}"/>
              </a:ext>
            </a:extLst>
          </p:cNvPr>
          <p:cNvSpPr>
            <a:spLocks noGrp="1"/>
          </p:cNvSpPr>
          <p:nvPr>
            <p:ph type="sldNum" sz="quarter" idx="2"/>
          </p:nvPr>
        </p:nvSpPr>
        <p:spPr/>
        <p:txBody>
          <a:bodyPr/>
          <a:lstStyle/>
          <a:p>
            <a:fld id="{86CB4B4D-7CA3-9044-876B-883B54F8677D}" type="slidenum">
              <a:rPr lang="en-NO" smtClean="0"/>
              <a:t>21</a:t>
            </a:fld>
            <a:endParaRPr lang="en-NO"/>
          </a:p>
        </p:txBody>
      </p:sp>
      <p:sp>
        <p:nvSpPr>
          <p:cNvPr id="4" name="Text Placeholder 3">
            <a:extLst>
              <a:ext uri="{FF2B5EF4-FFF2-40B4-BE49-F238E27FC236}">
                <a16:creationId xmlns:a16="http://schemas.microsoft.com/office/drawing/2014/main" id="{BFDBD0A3-7BCA-E7E7-0AE8-76C928CC35D3}"/>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5" name="Date Placeholder 4">
            <a:extLst>
              <a:ext uri="{FF2B5EF4-FFF2-40B4-BE49-F238E27FC236}">
                <a16:creationId xmlns:a16="http://schemas.microsoft.com/office/drawing/2014/main" id="{37D9B25C-C7FB-4FE5-BBB8-9C3EBAD98ADF}"/>
              </a:ext>
            </a:extLst>
          </p:cNvPr>
          <p:cNvSpPr>
            <a:spLocks noGrp="1"/>
          </p:cNvSpPr>
          <p:nvPr>
            <p:ph type="dt" sz="half" idx="27"/>
          </p:nvPr>
        </p:nvSpPr>
        <p:spPr/>
        <p:txBody>
          <a:bodyPr/>
          <a:lstStyle/>
          <a:p>
            <a:pPr algn="r"/>
            <a:r>
              <a:rPr lang="en-US"/>
              <a:t>09.11.2022</a:t>
            </a:r>
            <a:endParaRPr lang="en-US" dirty="0"/>
          </a:p>
        </p:txBody>
      </p:sp>
    </p:spTree>
    <p:extLst>
      <p:ext uri="{BB962C8B-B14F-4D97-AF65-F5344CB8AC3E}">
        <p14:creationId xmlns:p14="http://schemas.microsoft.com/office/powerpoint/2010/main" val="14392525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3BAC0E-964C-C779-3A25-71F75768BE26}"/>
              </a:ext>
            </a:extLst>
          </p:cNvPr>
          <p:cNvSpPr>
            <a:spLocks noGrp="1"/>
          </p:cNvSpPr>
          <p:nvPr>
            <p:ph type="body" sz="quarter" idx="26"/>
          </p:nvPr>
        </p:nvSpPr>
        <p:spPr/>
        <p:txBody>
          <a:bodyPr/>
          <a:lstStyle/>
          <a:p>
            <a:pPr>
              <a:spcAft>
                <a:spcPts val="600"/>
              </a:spcAft>
            </a:pPr>
            <a:r>
              <a:rPr lang="en-NO" dirty="0"/>
              <a:t>5 min til installering av Git</a:t>
            </a:r>
          </a:p>
          <a:p>
            <a:pPr>
              <a:spcAft>
                <a:spcPts val="600"/>
              </a:spcAft>
            </a:pPr>
            <a:r>
              <a:rPr lang="en-NO" dirty="0"/>
              <a:t>før vi går gjennom kloning av github repo </a:t>
            </a:r>
            <a:r>
              <a:rPr lang="en-GB" dirty="0" err="1"/>
              <a:t>i</a:t>
            </a:r>
            <a:r>
              <a:rPr lang="en-NO" dirty="0"/>
              <a:t> fellesskap</a:t>
            </a:r>
          </a:p>
        </p:txBody>
      </p:sp>
      <p:sp>
        <p:nvSpPr>
          <p:cNvPr id="3" name="Slide Number Placeholder 2">
            <a:extLst>
              <a:ext uri="{FF2B5EF4-FFF2-40B4-BE49-F238E27FC236}">
                <a16:creationId xmlns:a16="http://schemas.microsoft.com/office/drawing/2014/main" id="{F8B011FD-A398-6990-6FF0-D8E79EA11283}"/>
              </a:ext>
            </a:extLst>
          </p:cNvPr>
          <p:cNvSpPr>
            <a:spLocks noGrp="1"/>
          </p:cNvSpPr>
          <p:nvPr>
            <p:ph type="sldNum" sz="quarter" idx="2"/>
          </p:nvPr>
        </p:nvSpPr>
        <p:spPr/>
        <p:txBody>
          <a:bodyPr/>
          <a:lstStyle/>
          <a:p>
            <a:fld id="{86CB4B4D-7CA3-9044-876B-883B54F8677D}" type="slidenum">
              <a:rPr lang="en-NO" smtClean="0"/>
              <a:t>22</a:t>
            </a:fld>
            <a:endParaRPr lang="en-NO"/>
          </a:p>
        </p:txBody>
      </p:sp>
      <p:sp>
        <p:nvSpPr>
          <p:cNvPr id="4" name="Text Placeholder 3">
            <a:extLst>
              <a:ext uri="{FF2B5EF4-FFF2-40B4-BE49-F238E27FC236}">
                <a16:creationId xmlns:a16="http://schemas.microsoft.com/office/drawing/2014/main" id="{7646CD57-8BA9-00BC-8AE5-AA1F20779C6B}"/>
              </a:ext>
            </a:extLst>
          </p:cNvPr>
          <p:cNvSpPr>
            <a:spLocks noGrp="1"/>
          </p:cNvSpPr>
          <p:nvPr>
            <p:ph type="body" sz="quarter" idx="27"/>
          </p:nvPr>
        </p:nvSpPr>
        <p:spPr/>
        <p:txBody>
          <a:bodyPr/>
          <a:lstStyle/>
          <a:p>
            <a:r>
              <a:rPr lang="en-NO" dirty="0"/>
              <a:t>ADA NTNU</a:t>
            </a:r>
            <a:br>
              <a:rPr lang="en-NO" dirty="0"/>
            </a:br>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5" name="Date Placeholder 4">
            <a:extLst>
              <a:ext uri="{FF2B5EF4-FFF2-40B4-BE49-F238E27FC236}">
                <a16:creationId xmlns:a16="http://schemas.microsoft.com/office/drawing/2014/main" id="{9EFCFAE3-98C6-758E-C82D-3F76A5603A2B}"/>
              </a:ext>
            </a:extLst>
          </p:cNvPr>
          <p:cNvSpPr>
            <a:spLocks noGrp="1"/>
          </p:cNvSpPr>
          <p:nvPr>
            <p:ph type="dt" sz="half" idx="28"/>
          </p:nvPr>
        </p:nvSpPr>
        <p:spPr/>
        <p:txBody>
          <a:bodyPr/>
          <a:lstStyle/>
          <a:p>
            <a:pPr algn="r"/>
            <a:r>
              <a:rPr lang="en-US"/>
              <a:t>09.11.2022</a:t>
            </a:r>
            <a:endParaRPr lang="en-US" dirty="0"/>
          </a:p>
        </p:txBody>
      </p:sp>
      <p:sp>
        <p:nvSpPr>
          <p:cNvPr id="7" name="FORTE DIGITAL">
            <a:extLst>
              <a:ext uri="{FF2B5EF4-FFF2-40B4-BE49-F238E27FC236}">
                <a16:creationId xmlns:a16="http://schemas.microsoft.com/office/drawing/2014/main" id="{378452CF-0AB3-DCB4-05A0-6D3B6E931B80}"/>
              </a:ext>
            </a:extLst>
          </p:cNvPr>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b="1" dirty="0">
                <a:solidFill>
                  <a:srgbClr val="222222"/>
                </a:solidFill>
              </a:rPr>
              <a:t>FORTE DIGITAL</a:t>
            </a:r>
          </a:p>
        </p:txBody>
      </p:sp>
    </p:spTree>
    <p:extLst>
      <p:ext uri="{BB962C8B-B14F-4D97-AF65-F5344CB8AC3E}">
        <p14:creationId xmlns:p14="http://schemas.microsoft.com/office/powerpoint/2010/main" val="252937563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3.0</a:t>
            </a:r>
          </a:p>
          <a:p>
            <a:r>
              <a:rPr lang="en-GB" dirty="0" err="1">
                <a:solidFill>
                  <a:srgbClr val="FFFFFF"/>
                </a:solidFill>
                <a:effectLst/>
                <a:latin typeface="Helvetica" pitchFamily="2" charset="0"/>
              </a:rPr>
              <a:t>Kjøre</a:t>
            </a:r>
            <a:r>
              <a:rPr lang="en-GB" dirty="0">
                <a:solidFill>
                  <a:srgbClr val="FFFFFF"/>
                </a:solidFill>
                <a:effectLst/>
                <a:latin typeface="Helvetica" pitchFamily="2" charset="0"/>
              </a:rPr>
              <a:t> </a:t>
            </a:r>
            <a:r>
              <a:rPr lang="en-GB" dirty="0" err="1">
                <a:solidFill>
                  <a:srgbClr val="FFFFFF"/>
                </a:solidFill>
                <a:effectLst/>
                <a:latin typeface="Helvetica" pitchFamily="2" charset="0"/>
              </a:rPr>
              <a:t>prosjektet</a:t>
            </a:r>
            <a:r>
              <a:rPr lang="en-GB" dirty="0">
                <a:solidFill>
                  <a:srgbClr val="FFFFFF"/>
                </a:solidFill>
                <a:effectLst/>
                <a:latin typeface="Helvetica" pitchFamily="2" charset="0"/>
              </a:rPr>
              <a:t> </a:t>
            </a:r>
            <a:r>
              <a:rPr lang="en-GB" dirty="0" err="1">
                <a:solidFill>
                  <a:srgbClr val="FFFFFF"/>
                </a:solidFill>
                <a:effectLst/>
                <a:latin typeface="Helvetica" pitchFamily="2" charset="0"/>
              </a:rPr>
              <a:t>lokalt</a:t>
            </a:r>
            <a:endParaRPr lang="en-GB" dirty="0">
              <a:solidFill>
                <a:srgbClr val="FFFFFF"/>
              </a:solidFill>
              <a:effectLst/>
              <a:latin typeface="Helvetica" pitchFamily="2" charset="0"/>
            </a:endParaRP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23</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844455BE-38EB-3D5E-D574-C085A491E56E}"/>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27614217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4.0</a:t>
            </a:r>
          </a:p>
          <a:p>
            <a:r>
              <a:rPr lang="en-GB" dirty="0" err="1">
                <a:solidFill>
                  <a:srgbClr val="FFFFFF"/>
                </a:solidFill>
                <a:effectLst/>
                <a:latin typeface="Helvetica" pitchFamily="2" charset="0"/>
              </a:rPr>
              <a:t>Opplasting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til</a:t>
            </a:r>
            <a:r>
              <a:rPr lang="en-GB" dirty="0">
                <a:solidFill>
                  <a:srgbClr val="FFFFFF"/>
                </a:solidFill>
                <a:effectLst/>
                <a:latin typeface="Helvetica" pitchFamily="2" charset="0"/>
              </a:rPr>
              <a:t> </a:t>
            </a:r>
            <a:r>
              <a:rPr lang="en-GB" dirty="0" err="1">
                <a:solidFill>
                  <a:srgbClr val="FFFFFF"/>
                </a:solidFill>
                <a:effectLst/>
                <a:latin typeface="Helvetica" pitchFamily="2" charset="0"/>
              </a:rPr>
              <a:t>skyen</a:t>
            </a:r>
            <a:r>
              <a:rPr lang="en-GB" dirty="0">
                <a:solidFill>
                  <a:srgbClr val="FFFFFF"/>
                </a:solidFill>
                <a:effectLst/>
                <a:latin typeface="Helvetica" pitchFamily="2" charset="0"/>
              </a:rPr>
              <a:t> </a:t>
            </a:r>
            <a:r>
              <a:rPr lang="en-GB" dirty="0" err="1">
                <a:solidFill>
                  <a:srgbClr val="FFFFFF"/>
                </a:solidFill>
                <a:effectLst/>
                <a:latin typeface="Helvetica" pitchFamily="2" charset="0"/>
              </a:rPr>
              <a:t>i</a:t>
            </a:r>
            <a:r>
              <a:rPr lang="en-GB" dirty="0">
                <a:solidFill>
                  <a:srgbClr val="FFFFFF"/>
                </a:solidFill>
                <a:effectLst/>
                <a:latin typeface="Helvetica" pitchFamily="2" charset="0"/>
              </a:rPr>
              <a:t> Azure</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a:pPr/>
              <a:t>24</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3" name="Date Placeholder 2">
            <a:extLst>
              <a:ext uri="{FF2B5EF4-FFF2-40B4-BE49-F238E27FC236}">
                <a16:creationId xmlns:a16="http://schemas.microsoft.com/office/drawing/2014/main" id="{5E45D8A5-1156-22D4-9711-AE9B24EF6D74}"/>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311446190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5.0</a:t>
            </a:r>
          </a:p>
          <a:p>
            <a:r>
              <a:rPr lang="en-GB" dirty="0" err="1">
                <a:solidFill>
                  <a:srgbClr val="FFFFFF"/>
                </a:solidFill>
                <a:effectLst/>
                <a:latin typeface="Helvetica" pitchFamily="2" charset="0"/>
              </a:rPr>
              <a:t>Gjennomgang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oppgaver</a:t>
            </a:r>
            <a:endParaRPr lang="en-GB" dirty="0">
              <a:solidFill>
                <a:srgbClr val="FFFFFF"/>
              </a:solidFill>
              <a:effectLst/>
              <a:latin typeface="Helvetica" pitchFamily="2" charset="0"/>
            </a:endParaRP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lang="en-US"/>
              <a:pPr/>
              <a:t>25</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t>FORTE DIGITAL</a:t>
            </a:r>
          </a:p>
        </p:txBody>
      </p:sp>
      <p:sp>
        <p:nvSpPr>
          <p:cNvPr id="4" name="Date Placeholder 2">
            <a:extLst>
              <a:ext uri="{FF2B5EF4-FFF2-40B4-BE49-F238E27FC236}">
                <a16:creationId xmlns:a16="http://schemas.microsoft.com/office/drawing/2014/main" id="{38594C97-4264-FA95-08ED-65FA7FD5A644}"/>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4110731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6.0</a:t>
            </a:r>
          </a:p>
          <a:p>
            <a:r>
              <a:rPr lang="en-US" dirty="0" err="1"/>
              <a:t>Egenarbeid</a:t>
            </a:r>
            <a:r>
              <a:rPr lang="en-US" dirty="0"/>
              <a:t> 👩🏼‍💻👨🏾‍💻</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26</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0ACF19C8-E7AC-B692-4B70-E1478F808A39}"/>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extLst>
      <p:ext uri="{BB962C8B-B14F-4D97-AF65-F5344CB8AC3E}">
        <p14:creationId xmlns:p14="http://schemas.microsoft.com/office/powerpoint/2010/main" val="184491890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WWW.FORTEDIGITAL.NO"/>
          <p:cNvSpPr txBox="1"/>
          <p:nvPr/>
        </p:nvSpPr>
        <p:spPr>
          <a:xfrm>
            <a:off x="20635448" y="12952472"/>
            <a:ext cx="3126252" cy="215444"/>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r">
              <a:defRPr sz="1400" u="sng" spc="98">
                <a:solidFill>
                  <a:srgbClr val="FFFFFF"/>
                </a:solidFill>
                <a:uFill>
                  <a:solidFill>
                    <a:srgbClr val="0563C1"/>
                  </a:solidFill>
                </a:uFill>
                <a:latin typeface="Roboto Medium"/>
                <a:ea typeface="Roboto Medium"/>
                <a:cs typeface="Roboto Medium"/>
                <a:sym typeface="Roboto Medium"/>
                <a:hlinkClick r:id="rId2"/>
              </a:defRPr>
            </a:lvl1pPr>
          </a:lstStyle>
          <a:p>
            <a:pPr>
              <a:defRPr u="none">
                <a:uFillTx/>
              </a:defRPr>
            </a:pPr>
            <a:r>
              <a:rPr>
                <a:solidFill>
                  <a:schemeClr val="bg1"/>
                </a:solidFill>
                <a:uFill>
                  <a:solidFill>
                    <a:srgbClr val="0563C1"/>
                  </a:solidFill>
                </a:uFill>
                <a:hlinkClick r:id="rId2">
                  <a:extLst>
                    <a:ext uri="{A12FA001-AC4F-418D-AE19-62706E023703}">
                      <ahyp:hlinkClr xmlns:ahyp="http://schemas.microsoft.com/office/drawing/2018/hyperlinkcolor" val="tx"/>
                    </a:ext>
                  </a:extLst>
                </a:hlinkClick>
              </a:rPr>
              <a:t>WWW.FORTEDIGITAL.NO</a:t>
            </a:r>
          </a:p>
        </p:txBody>
      </p:sp>
      <p:sp>
        <p:nvSpPr>
          <p:cNvPr id="5" name="Text Placeholder 4">
            <a:extLst>
              <a:ext uri="{FF2B5EF4-FFF2-40B4-BE49-F238E27FC236}">
                <a16:creationId xmlns:a16="http://schemas.microsoft.com/office/drawing/2014/main" id="{A6311ACE-D033-452B-9755-403B241BE076}"/>
              </a:ext>
            </a:extLst>
          </p:cNvPr>
          <p:cNvSpPr>
            <a:spLocks noGrp="1"/>
          </p:cNvSpPr>
          <p:nvPr>
            <p:ph type="body" sz="quarter" idx="43"/>
          </p:nvPr>
        </p:nvSpPr>
        <p:spPr/>
        <p:txBody>
          <a:bodyPr/>
          <a:lstStyle/>
          <a:p>
            <a:endParaRPr lang="en-US" dirty="0"/>
          </a:p>
        </p:txBody>
      </p:sp>
      <p:sp>
        <p:nvSpPr>
          <p:cNvPr id="953" name="Thank you."/>
          <p:cNvSpPr txBox="1">
            <a:spLocks noGrp="1"/>
          </p:cNvSpPr>
          <p:nvPr>
            <p:ph type="body" sz="half" idx="21"/>
          </p:nvPr>
        </p:nvSpPr>
        <p:spPr>
          <a:xfrm>
            <a:off x="5508187" y="4204286"/>
            <a:ext cx="13367626" cy="5180429"/>
          </a:xfrm>
        </p:spPr>
        <p:txBody>
          <a:bodyPr/>
          <a:lstStyle/>
          <a:p>
            <a:r>
              <a:rPr lang="en-US" dirty="0" err="1"/>
              <a:t>Takk</a:t>
            </a:r>
            <a:r>
              <a:rPr lang="en-US" dirty="0"/>
              <a:t>! 🎉</a:t>
            </a:r>
          </a:p>
        </p:txBody>
      </p:sp>
      <p:sp>
        <p:nvSpPr>
          <p:cNvPr id="4" name="Slide Number Placeholder 3">
            <a:extLst>
              <a:ext uri="{FF2B5EF4-FFF2-40B4-BE49-F238E27FC236}">
                <a16:creationId xmlns:a16="http://schemas.microsoft.com/office/drawing/2014/main" id="{293A167E-6772-4154-9F92-D280FE0BBA4B}"/>
              </a:ext>
            </a:extLst>
          </p:cNvPr>
          <p:cNvSpPr>
            <a:spLocks noGrp="1"/>
          </p:cNvSpPr>
          <p:nvPr>
            <p:ph type="sldNum" sz="quarter" idx="4294967295"/>
          </p:nvPr>
        </p:nvSpPr>
        <p:spPr>
          <a:xfrm>
            <a:off x="18118877" y="12407900"/>
            <a:ext cx="5686638" cy="736601"/>
          </a:xfrm>
        </p:spPr>
        <p:txBody>
          <a:bodyPr/>
          <a:lstStyle/>
          <a:p>
            <a:fld id="{86CB4B4D-7CA3-9044-876B-883B54F8677D}" type="slidenum">
              <a:rPr lang="en-US" smtClean="0"/>
              <a:pPr/>
              <a:t>27</a:t>
            </a:fld>
            <a:endParaRPr lang="en-US"/>
          </a:p>
        </p:txBody>
      </p:sp>
      <p:pic>
        <p:nvPicPr>
          <p:cNvPr id="954" name="Logo_vertical_white.pdf" descr="Logo_vertical_white.pdf"/>
          <p:cNvPicPr>
            <a:picLocks noChangeAspect="1"/>
          </p:cNvPicPr>
          <p:nvPr/>
        </p:nvPicPr>
        <p:blipFill>
          <a:blip r:embed="rId3"/>
          <a:stretch>
            <a:fillRect/>
          </a:stretch>
        </p:blipFill>
        <p:spPr>
          <a:xfrm>
            <a:off x="625696" y="11401256"/>
            <a:ext cx="997796" cy="1792517"/>
          </a:xfrm>
          <a:prstGeom prst="rect">
            <a:avLst/>
          </a:prstGeom>
          <a:ln w="12700">
            <a:miter lim="400000"/>
          </a:ln>
        </p:spPr>
      </p:pic>
      <p:pic>
        <p:nvPicPr>
          <p:cNvPr id="955" name="Image" descr="Image"/>
          <p:cNvPicPr>
            <a:picLocks noChangeAspect="1"/>
          </p:cNvPicPr>
          <p:nvPr/>
        </p:nvPicPr>
        <p:blipFill>
          <a:blip r:embed="rId4"/>
          <a:stretch>
            <a:fillRect/>
          </a:stretch>
        </p:blipFill>
        <p:spPr>
          <a:xfrm>
            <a:off x="17081177" y="12856264"/>
            <a:ext cx="2413719" cy="294694"/>
          </a:xfrm>
          <a:prstGeom prst="rect">
            <a:avLst/>
          </a:prstGeom>
          <a:ln w="12700">
            <a:miter lim="400000"/>
          </a:ln>
        </p:spPr>
      </p:pic>
      <p:sp>
        <p:nvSpPr>
          <p:cNvPr id="3" name="FORTE DIGITAL">
            <a:extLst>
              <a:ext uri="{FF2B5EF4-FFF2-40B4-BE49-F238E27FC236}">
                <a16:creationId xmlns:a16="http://schemas.microsoft.com/office/drawing/2014/main" id="{FFC767C2-D5C7-93EB-61A6-095C45A521D1}"/>
              </a:ext>
            </a:extLst>
          </p:cNvPr>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18" name="Date Placeholder 2">
            <a:extLst>
              <a:ext uri="{FF2B5EF4-FFF2-40B4-BE49-F238E27FC236}">
                <a16:creationId xmlns:a16="http://schemas.microsoft.com/office/drawing/2014/main" id="{86EE0D40-A352-1B8D-2200-3BB039ED3626}"/>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
        <p:nvSpPr>
          <p:cNvPr id="23" name="Text Placeholder 5">
            <a:extLst>
              <a:ext uri="{FF2B5EF4-FFF2-40B4-BE49-F238E27FC236}">
                <a16:creationId xmlns:a16="http://schemas.microsoft.com/office/drawing/2014/main" id="{75C5A4A2-BF58-4903-AEF2-4B7F953334D2}"/>
              </a:ext>
            </a:extLst>
          </p:cNvPr>
          <p:cNvSpPr>
            <a:spLocks noGrp="1"/>
          </p:cNvSpPr>
          <p:nvPr/>
        </p:nvSpPr>
        <p:spPr>
          <a:xfrm>
            <a:off x="6695082" y="582672"/>
            <a:ext cx="10440558" cy="430887"/>
          </a:xfrm>
          <a:prstGeom prst="rect">
            <a:avLst/>
          </a:prstGeom>
          <a:ln w="12700">
            <a:miter lim="400000"/>
          </a:ln>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eaLnBrk="1" latinLnBrk="0" hangingPunct="1">
              <a:lnSpc>
                <a:spcPct val="100000"/>
              </a:lnSpc>
              <a:spcBef>
                <a:spcPts val="0"/>
              </a:spcBef>
              <a:spcAft>
                <a:spcPts val="0"/>
              </a:spcAft>
              <a:buClrTx/>
              <a:buSzPct val="100000"/>
              <a:buFont typeface="Arial"/>
              <a:buNone/>
              <a:tabLst/>
              <a:defRPr sz="1400" b="0" i="0" u="none" strike="noStrike" cap="all" spc="100" baseline="0">
                <a:solidFill>
                  <a:schemeClr val="bg1"/>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Tree>
    <p:extLst>
      <p:ext uri="{BB962C8B-B14F-4D97-AF65-F5344CB8AC3E}">
        <p14:creationId xmlns:p14="http://schemas.microsoft.com/office/powerpoint/2010/main" val="406923922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28</a:t>
            </a:fld>
            <a:endParaRPr lang="en-US"/>
          </a:p>
        </p:txBody>
      </p:sp>
      <p:sp>
        <p:nvSpPr>
          <p:cNvPr id="625" name="At vero eos et accusamus et iusto odio dignissimos ducimus qui blanditiis."/>
          <p:cNvSpPr txBox="1">
            <a:spLocks noGrp="1"/>
          </p:cNvSpPr>
          <p:nvPr>
            <p:ph type="body" sz="quarter" idx="23"/>
          </p:nvPr>
        </p:nvSpPr>
        <p:spPr>
          <a:xfrm>
            <a:off x="2448320" y="1742395"/>
            <a:ext cx="15824699" cy="3796351"/>
          </a:xfrm>
        </p:spPr>
        <p:txBody>
          <a:bodyPr/>
          <a:lstStyle/>
          <a:p>
            <a:r>
              <a:rPr lang="en-US"/>
              <a:t>At vero eos et accusamus et iusto odio dignissimos ducimus qui blanditiis.</a:t>
            </a:r>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1" y="6337551"/>
            <a:ext cx="15853717" cy="5037064"/>
          </a:xfrm>
        </p:spPr>
        <p:txBody>
          <a:bodyPr/>
          <a:lstStyle/>
          <a:p>
            <a:r>
              <a:rPr lang="en-US"/>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 </a:t>
            </a:r>
          </a:p>
        </p:txBody>
      </p:sp>
      <p:sp>
        <p:nvSpPr>
          <p:cNvPr id="7" name="Text Placeholder 6">
            <a:extLst>
              <a:ext uri="{FF2B5EF4-FFF2-40B4-BE49-F238E27FC236}">
                <a16:creationId xmlns:a16="http://schemas.microsoft.com/office/drawing/2014/main" id="{0DAA9AB6-61A2-4B05-A23E-753BB40A08BB}"/>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6" y="582672"/>
            <a:ext cx="1071033" cy="203202"/>
          </a:xfrm>
        </p:spPr>
        <p:txBody>
          <a:bodyPr/>
          <a:lstStyle/>
          <a:p>
            <a:fld id="{6042C2C6-CA32-4982-AFCD-CE40D8BAC0CF}" type="datetime1">
              <a:rPr lang="pl-PL" smtClean="0"/>
              <a:pPr/>
              <a:t>08.11.2022</a:t>
            </a:fld>
            <a:endParaRPr lang="en-US" dirty="0"/>
          </a:p>
        </p:txBody>
      </p:sp>
      <p:sp>
        <p:nvSpPr>
          <p:cNvPr id="624"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29</a:t>
            </a:fld>
            <a:endParaRPr lang="en-US"/>
          </a:p>
        </p:txBody>
      </p:sp>
      <p:sp>
        <p:nvSpPr>
          <p:cNvPr id="632" name="At vero eos et accusamus et iusto odio dignissimos ducimus qui blanditiis."/>
          <p:cNvSpPr txBox="1">
            <a:spLocks noGrp="1"/>
          </p:cNvSpPr>
          <p:nvPr>
            <p:ph type="body" sz="quarter" idx="23"/>
          </p:nvPr>
        </p:nvSpPr>
        <p:spPr>
          <a:xfrm>
            <a:off x="2448320" y="1742395"/>
            <a:ext cx="15824699" cy="3796351"/>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633"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51663" y="6351800"/>
            <a:ext cx="19455274" cy="5037064"/>
          </a:xfrm>
        </p:spPr>
        <p:txBody>
          <a:bodyPr/>
          <a:lstStyle/>
          <a:p>
            <a:r>
              <a:rPr lang="en-US"/>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 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a:t>
            </a:r>
          </a:p>
        </p:txBody>
      </p:sp>
      <p:sp>
        <p:nvSpPr>
          <p:cNvPr id="7" name="Text Placeholder 6">
            <a:extLst>
              <a:ext uri="{FF2B5EF4-FFF2-40B4-BE49-F238E27FC236}">
                <a16:creationId xmlns:a16="http://schemas.microsoft.com/office/drawing/2014/main" id="{7661B592-22FC-4256-801D-6D8D0E088CBC}"/>
              </a:ext>
            </a:extLst>
          </p:cNvPr>
          <p:cNvSpPr>
            <a:spLocks noGrp="1"/>
          </p:cNvSpPr>
          <p:nvPr>
            <p:ph type="body" sz="quarter" idx="4294967295"/>
          </p:nvPr>
        </p:nvSpPr>
        <p:spPr>
          <a:xfrm>
            <a:off x="6707782" y="582672"/>
            <a:ext cx="10440558" cy="430887"/>
          </a:xfrm>
        </p:spPr>
        <p:txBody>
          <a:bodyPr/>
          <a:lstStyle/>
          <a:p>
            <a:endParaRPr lang="en-US"/>
          </a:p>
        </p:txBody>
      </p:sp>
      <p:sp>
        <p:nvSpPr>
          <p:cNvPr id="2" name="Date Placeholder 1">
            <a:extLst>
              <a:ext uri="{FF2B5EF4-FFF2-40B4-BE49-F238E27FC236}">
                <a16:creationId xmlns:a16="http://schemas.microsoft.com/office/drawing/2014/main" id="{DF8AC8BB-E163-4AAB-AA91-E5A9E4D8FBAC}"/>
              </a:ext>
            </a:extLst>
          </p:cNvPr>
          <p:cNvSpPr>
            <a:spLocks noGrp="1"/>
          </p:cNvSpPr>
          <p:nvPr>
            <p:ph type="dt" sz="half" idx="27"/>
          </p:nvPr>
        </p:nvSpPr>
        <p:spPr>
          <a:xfrm>
            <a:off x="22690666" y="582672"/>
            <a:ext cx="1071033" cy="203202"/>
          </a:xfrm>
          <a:prstGeom prst="rect">
            <a:avLst/>
          </a:prstGeom>
        </p:spPr>
        <p:txBody>
          <a:bodyPr/>
          <a:lstStyle/>
          <a:p>
            <a:fld id="{394FCC45-C51B-47FC-B9DC-FD26FCAB7133}" type="datetime1">
              <a:rPr lang="pl-PL" smtClean="0"/>
              <a:pPr/>
              <a:t>08.11.2022</a:t>
            </a:fld>
            <a:endParaRPr lang="en-US" dirty="0"/>
          </a:p>
        </p:txBody>
      </p:sp>
      <p:sp>
        <p:nvSpPr>
          <p:cNvPr id="631"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Lorem ipsum…"/>
          <p:cNvSpPr txBox="1">
            <a:spLocks noGrp="1"/>
          </p:cNvSpPr>
          <p:nvPr>
            <p:ph type="body" sz="quarter" idx="26"/>
          </p:nvPr>
        </p:nvSpPr>
        <p:spPr>
          <a:xfrm>
            <a:off x="2448320" y="2352164"/>
            <a:ext cx="4282524" cy="9011674"/>
          </a:xfrm>
        </p:spPr>
        <p:txBody>
          <a:bodyPr/>
          <a:lstStyle/>
          <a:p>
            <a:r>
              <a:rPr lang="en-US" dirty="0"/>
              <a:t>1.0</a:t>
            </a:r>
          </a:p>
          <a:p>
            <a:r>
              <a:rPr lang="en-US" dirty="0"/>
              <a:t>2.0</a:t>
            </a:r>
            <a:br>
              <a:rPr lang="en-US" dirty="0"/>
            </a:br>
            <a:r>
              <a:rPr lang="en-US" dirty="0"/>
              <a:t>3.0</a:t>
            </a:r>
          </a:p>
          <a:p>
            <a:r>
              <a:rPr lang="en-US" dirty="0"/>
              <a:t>4.0</a:t>
            </a:r>
          </a:p>
          <a:p>
            <a:r>
              <a:rPr lang="en-US" dirty="0"/>
              <a:t>5.0</a:t>
            </a:r>
          </a:p>
          <a:p>
            <a:r>
              <a:rPr lang="en-US" dirty="0"/>
              <a:t>6.0</a:t>
            </a:r>
          </a:p>
        </p:txBody>
      </p:sp>
      <p:sp>
        <p:nvSpPr>
          <p:cNvPr id="585" name="1.0…"/>
          <p:cNvSpPr txBox="1">
            <a:spLocks noGrp="1"/>
          </p:cNvSpPr>
          <p:nvPr>
            <p:ph type="body" sz="quarter" idx="25"/>
          </p:nvPr>
        </p:nvSpPr>
        <p:spPr>
          <a:xfrm>
            <a:off x="6730844" y="2352163"/>
            <a:ext cx="11537394" cy="9011674"/>
          </a:xfrm>
        </p:spPr>
        <p:txBody>
          <a:bodyPr/>
          <a:lstStyle/>
          <a:p>
            <a:r>
              <a:rPr lang="en-GB" dirty="0">
                <a:solidFill>
                  <a:srgbClr val="FFFFFF"/>
                </a:solidFill>
                <a:effectLst/>
                <a:latin typeface="Helvetica" pitchFamily="2" charset="0"/>
              </a:rPr>
              <a:t>Om </a:t>
            </a:r>
            <a:r>
              <a:rPr lang="en-GB" dirty="0" err="1">
                <a:solidFill>
                  <a:srgbClr val="FFFFFF"/>
                </a:solidFill>
                <a:effectLst/>
                <a:latin typeface="Helvetica" pitchFamily="2" charset="0"/>
              </a:rPr>
              <a:t>oss</a:t>
            </a:r>
            <a:r>
              <a:rPr lang="en-GB" dirty="0">
                <a:solidFill>
                  <a:srgbClr val="FFFFFF"/>
                </a:solidFill>
                <a:effectLst/>
                <a:latin typeface="Helvetica" pitchFamily="2" charset="0"/>
              </a:rPr>
              <a:t> </a:t>
            </a:r>
            <a:r>
              <a:rPr lang="en-GB" dirty="0">
                <a:solidFill>
                  <a:srgbClr val="FFFFFF"/>
                </a:solidFill>
                <a:latin typeface="Helvetica" pitchFamily="2" charset="0"/>
              </a:rPr>
              <a:t>&amp; </a:t>
            </a:r>
            <a:r>
              <a:rPr lang="en-GB" dirty="0">
                <a:solidFill>
                  <a:srgbClr val="FFFFFF"/>
                </a:solidFill>
                <a:effectLst/>
                <a:latin typeface="Helvetica" pitchFamily="2" charset="0"/>
              </a:rPr>
              <a:t>Forte Digital</a:t>
            </a:r>
          </a:p>
          <a:p>
            <a:r>
              <a:rPr lang="en-GB" dirty="0" err="1">
                <a:solidFill>
                  <a:srgbClr val="FFFFFF"/>
                </a:solidFill>
                <a:effectLst/>
                <a:latin typeface="Helvetica" pitchFamily="2" charset="0"/>
              </a:rPr>
              <a:t>Laste</a:t>
            </a:r>
            <a:r>
              <a:rPr lang="en-GB" dirty="0">
                <a:solidFill>
                  <a:srgbClr val="FFFFFF"/>
                </a:solidFill>
                <a:effectLst/>
                <a:latin typeface="Helvetica" pitchFamily="2" charset="0"/>
              </a:rPr>
              <a:t> ned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t>
            </a:r>
            <a:r>
              <a:rPr lang="en-GB" dirty="0" err="1">
                <a:solidFill>
                  <a:srgbClr val="FFFFFF"/>
                </a:solidFill>
                <a:effectLst/>
                <a:latin typeface="Helvetica" pitchFamily="2" charset="0"/>
              </a:rPr>
              <a:t>fra</a:t>
            </a:r>
            <a:r>
              <a:rPr lang="en-GB" dirty="0">
                <a:solidFill>
                  <a:srgbClr val="FFFFFF"/>
                </a:solidFill>
                <a:effectLst/>
                <a:latin typeface="Helvetica" pitchFamily="2" charset="0"/>
              </a:rPr>
              <a:t> </a:t>
            </a:r>
            <a:r>
              <a:rPr lang="en-GB" dirty="0" err="1">
                <a:solidFill>
                  <a:srgbClr val="FFFFFF"/>
                </a:solidFill>
                <a:effectLst/>
                <a:latin typeface="Helvetica" pitchFamily="2" charset="0"/>
              </a:rPr>
              <a:t>Github</a:t>
            </a:r>
            <a:br>
              <a:rPr lang="en-GB" dirty="0">
                <a:solidFill>
                  <a:srgbClr val="FFFFFF"/>
                </a:solidFill>
                <a:effectLst/>
                <a:latin typeface="Helvetica" pitchFamily="2" charset="0"/>
              </a:rPr>
            </a:br>
            <a:r>
              <a:rPr lang="en-GB" dirty="0" err="1">
                <a:solidFill>
                  <a:srgbClr val="FFFFFF"/>
                </a:solidFill>
                <a:effectLst/>
                <a:latin typeface="Helvetica" pitchFamily="2" charset="0"/>
              </a:rPr>
              <a:t>Kjøre</a:t>
            </a:r>
            <a:r>
              <a:rPr lang="en-GB" dirty="0">
                <a:solidFill>
                  <a:srgbClr val="FFFFFF"/>
                </a:solidFill>
                <a:effectLst/>
                <a:latin typeface="Helvetica" pitchFamily="2" charset="0"/>
              </a:rPr>
              <a:t> </a:t>
            </a:r>
            <a:r>
              <a:rPr lang="en-GB" dirty="0" err="1">
                <a:solidFill>
                  <a:srgbClr val="FFFFFF"/>
                </a:solidFill>
                <a:effectLst/>
                <a:latin typeface="Helvetica" pitchFamily="2" charset="0"/>
              </a:rPr>
              <a:t>prosjekt</a:t>
            </a:r>
            <a:r>
              <a:rPr lang="en-GB" dirty="0">
                <a:solidFill>
                  <a:srgbClr val="FFFFFF"/>
                </a:solidFill>
                <a:effectLst/>
                <a:latin typeface="Helvetica" pitchFamily="2" charset="0"/>
              </a:rPr>
              <a:t> </a:t>
            </a:r>
            <a:r>
              <a:rPr lang="en-GB" dirty="0" err="1">
                <a:solidFill>
                  <a:srgbClr val="FFFFFF"/>
                </a:solidFill>
                <a:effectLst/>
                <a:latin typeface="Helvetica" pitchFamily="2" charset="0"/>
              </a:rPr>
              <a:t>lokalt</a:t>
            </a:r>
            <a:endParaRPr lang="en-GB" dirty="0">
              <a:solidFill>
                <a:srgbClr val="FFFFFF"/>
              </a:solidFill>
              <a:effectLst/>
              <a:latin typeface="Helvetica" pitchFamily="2" charset="0"/>
            </a:endParaRPr>
          </a:p>
          <a:p>
            <a:r>
              <a:rPr lang="en-GB" dirty="0" err="1">
                <a:solidFill>
                  <a:srgbClr val="FFFFFF"/>
                </a:solidFill>
                <a:effectLst/>
                <a:latin typeface="Helvetica" pitchFamily="2" charset="0"/>
              </a:rPr>
              <a:t>Opplasting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til</a:t>
            </a:r>
            <a:r>
              <a:rPr lang="en-GB" dirty="0">
                <a:solidFill>
                  <a:srgbClr val="FFFFFF"/>
                </a:solidFill>
                <a:effectLst/>
                <a:latin typeface="Helvetica" pitchFamily="2" charset="0"/>
              </a:rPr>
              <a:t> </a:t>
            </a:r>
            <a:r>
              <a:rPr lang="en-GB" dirty="0" err="1">
                <a:solidFill>
                  <a:srgbClr val="FFFFFF"/>
                </a:solidFill>
                <a:effectLst/>
                <a:latin typeface="Helvetica" pitchFamily="2" charset="0"/>
              </a:rPr>
              <a:t>skyen</a:t>
            </a:r>
            <a:r>
              <a:rPr lang="en-GB" dirty="0">
                <a:solidFill>
                  <a:srgbClr val="FFFFFF"/>
                </a:solidFill>
                <a:effectLst/>
                <a:latin typeface="Helvetica" pitchFamily="2" charset="0"/>
              </a:rPr>
              <a:t> </a:t>
            </a:r>
            <a:r>
              <a:rPr lang="en-GB" dirty="0" err="1">
                <a:solidFill>
                  <a:srgbClr val="FFFFFF"/>
                </a:solidFill>
                <a:effectLst/>
                <a:latin typeface="Helvetica" pitchFamily="2" charset="0"/>
              </a:rPr>
              <a:t>i</a:t>
            </a:r>
            <a:r>
              <a:rPr lang="en-GB" dirty="0">
                <a:solidFill>
                  <a:srgbClr val="FFFFFF"/>
                </a:solidFill>
                <a:effectLst/>
                <a:latin typeface="Helvetica" pitchFamily="2" charset="0"/>
              </a:rPr>
              <a:t> Azure</a:t>
            </a:r>
          </a:p>
          <a:p>
            <a:r>
              <a:rPr lang="en-GB" dirty="0" err="1">
                <a:solidFill>
                  <a:srgbClr val="FFFFFF"/>
                </a:solidFill>
                <a:effectLst/>
                <a:latin typeface="Helvetica" pitchFamily="2" charset="0"/>
              </a:rPr>
              <a:t>Gjennomgang</a:t>
            </a:r>
            <a:r>
              <a:rPr lang="en-GB" dirty="0">
                <a:solidFill>
                  <a:srgbClr val="FFFFFF"/>
                </a:solidFill>
                <a:effectLst/>
                <a:latin typeface="Helvetica" pitchFamily="2" charset="0"/>
              </a:rPr>
              <a:t> </a:t>
            </a:r>
            <a:r>
              <a:rPr lang="en-GB" dirty="0" err="1">
                <a:solidFill>
                  <a:srgbClr val="FFFFFF"/>
                </a:solidFill>
                <a:effectLst/>
                <a:latin typeface="Helvetica" pitchFamily="2" charset="0"/>
              </a:rPr>
              <a:t>av</a:t>
            </a:r>
            <a:r>
              <a:rPr lang="en-GB" dirty="0">
                <a:solidFill>
                  <a:srgbClr val="FFFFFF"/>
                </a:solidFill>
                <a:effectLst/>
                <a:latin typeface="Helvetica" pitchFamily="2" charset="0"/>
              </a:rPr>
              <a:t> </a:t>
            </a:r>
            <a:r>
              <a:rPr lang="en-GB" dirty="0" err="1">
                <a:solidFill>
                  <a:srgbClr val="FFFFFF"/>
                </a:solidFill>
                <a:effectLst/>
                <a:latin typeface="Helvetica" pitchFamily="2" charset="0"/>
              </a:rPr>
              <a:t>oppgaver</a:t>
            </a:r>
            <a:endParaRPr lang="en-GB" dirty="0">
              <a:solidFill>
                <a:srgbClr val="FFFFFF"/>
              </a:solidFill>
              <a:effectLst/>
              <a:latin typeface="Helvetica" pitchFamily="2" charset="0"/>
            </a:endParaRPr>
          </a:p>
          <a:p>
            <a:r>
              <a:rPr lang="en-GB" dirty="0" err="1">
                <a:solidFill>
                  <a:srgbClr val="FFFFFF"/>
                </a:solidFill>
                <a:latin typeface="Helvetica" pitchFamily="2" charset="0"/>
              </a:rPr>
              <a:t>Egenarbeid</a:t>
            </a:r>
            <a:endParaRPr lang="en-GB" dirty="0">
              <a:solidFill>
                <a:srgbClr val="FFFFFF"/>
              </a:solidFill>
              <a:effectLst/>
              <a:latin typeface="Helvetica" pitchFamily="2" charset="0"/>
            </a:endParaRPr>
          </a:p>
        </p:txBody>
      </p:sp>
      <p:sp>
        <p:nvSpPr>
          <p:cNvPr id="584"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a:t>
            </a:fld>
            <a:endParaRPr lang="en-US"/>
          </a:p>
        </p:txBody>
      </p:sp>
      <p:sp>
        <p:nvSpPr>
          <p:cNvPr id="7" name="Text Placeholder 6">
            <a:extLst>
              <a:ext uri="{FF2B5EF4-FFF2-40B4-BE49-F238E27FC236}">
                <a16:creationId xmlns:a16="http://schemas.microsoft.com/office/drawing/2014/main" id="{D6231D18-B281-42C2-8310-21826BFBB575}"/>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
        <p:nvSpPr>
          <p:cNvPr id="589"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2A4ECE6C-D531-5E47-2A6F-BF55555FD8F2}"/>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30</a:t>
            </a:fld>
            <a:endParaRPr lang="en-US"/>
          </a:p>
        </p:txBody>
      </p:sp>
      <p:sp>
        <p:nvSpPr>
          <p:cNvPr id="636" name="At vero eos et accusamus et iusto odio dignissimos ducimus qui blanditiis."/>
          <p:cNvSpPr txBox="1">
            <a:spLocks noGrp="1"/>
          </p:cNvSpPr>
          <p:nvPr>
            <p:ph type="body" sz="quarter" idx="21"/>
          </p:nvPr>
        </p:nvSpPr>
        <p:spPr>
          <a:xfrm>
            <a:off x="2448320" y="1742395"/>
            <a:ext cx="15824699" cy="3796351"/>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637"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2"/>
          </p:nvPr>
        </p:nvSpPr>
        <p:spPr>
          <a:xfrm>
            <a:off x="2451663" y="6351800"/>
            <a:ext cx="19455274" cy="5037064"/>
          </a:xfrm>
        </p:spPr>
        <p:txBody>
          <a:bodyPr/>
          <a:lstStyle/>
          <a:p>
            <a:r>
              <a:rPr lang="en-US"/>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 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Et harum quidem rerum facilis est et expedita distinctio. Nam libero tempore, cum soluta nobis est eligendi optio cumque nihil impedit quo minus id quod maxime placeat facere possimus, omnis voluptas assumenda est, omnis dolor repellendus. Temporibus autem quibusdam et aut officiis debitis aut rerum necessitatibus saepe eveniet ut et voluptates repudiandae sint et molestiae non recusandae. Itaque earum rerum hic tenetur a sapiente delectus, ut aut reiciendis voluptatibus maiores alias consequatur aut perferendis doloribus asperiores repellat.</a:t>
            </a:r>
          </a:p>
        </p:txBody>
      </p:sp>
      <p:sp>
        <p:nvSpPr>
          <p:cNvPr id="7" name="Text Placeholder 6">
            <a:extLst>
              <a:ext uri="{FF2B5EF4-FFF2-40B4-BE49-F238E27FC236}">
                <a16:creationId xmlns:a16="http://schemas.microsoft.com/office/drawing/2014/main" id="{FFD4FDB7-9C0E-496D-A5AE-7AAF1E7C1C5F}"/>
              </a:ext>
            </a:extLst>
          </p:cNvPr>
          <p:cNvSpPr>
            <a:spLocks noGrp="1"/>
          </p:cNvSpPr>
          <p:nvPr>
            <p:ph type="body" sz="quarter" idx="4294967295"/>
          </p:nvPr>
        </p:nvSpPr>
        <p:spPr>
          <a:xfrm>
            <a:off x="6707782" y="582672"/>
            <a:ext cx="10440558" cy="430887"/>
          </a:xfrm>
        </p:spPr>
        <p:txBody>
          <a:bodyPr/>
          <a:lstStyle/>
          <a:p>
            <a:endParaRPr lang="en-US"/>
          </a:p>
        </p:txBody>
      </p:sp>
      <p:sp>
        <p:nvSpPr>
          <p:cNvPr id="2" name="Date Placeholder 1">
            <a:extLst>
              <a:ext uri="{FF2B5EF4-FFF2-40B4-BE49-F238E27FC236}">
                <a16:creationId xmlns:a16="http://schemas.microsoft.com/office/drawing/2014/main" id="{1B10FD23-1743-4C07-BBCE-E81EA17BF9E1}"/>
              </a:ext>
            </a:extLst>
          </p:cNvPr>
          <p:cNvSpPr>
            <a:spLocks noGrp="1"/>
          </p:cNvSpPr>
          <p:nvPr>
            <p:ph type="dt" sz="half" idx="27"/>
          </p:nvPr>
        </p:nvSpPr>
        <p:spPr>
          <a:xfrm>
            <a:off x="22690666" y="582672"/>
            <a:ext cx="1071033" cy="203202"/>
          </a:xfrm>
          <a:prstGeom prst="rect">
            <a:avLst/>
          </a:prstGeom>
        </p:spPr>
        <p:txBody>
          <a:bodyPr/>
          <a:lstStyle/>
          <a:p>
            <a:fld id="{C353E2BE-CC48-4785-A25F-2F5F723D261B}" type="datetime1">
              <a:rPr lang="pl-PL" smtClean="0"/>
              <a:pPr/>
              <a:t>08.11.2022</a:t>
            </a:fld>
            <a:endParaRPr lang="en-US" dirty="0"/>
          </a:p>
        </p:txBody>
      </p:sp>
      <p:sp>
        <p:nvSpPr>
          <p:cNvPr id="640"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CLIENT NAME…"/>
          <p:cNvSpPr txBox="1">
            <a:spLocks noGrp="1"/>
          </p:cNvSpPr>
          <p:nvPr>
            <p:ph type="body" sz="half" idx="26"/>
          </p:nvPr>
        </p:nvSpPr>
        <p:spPr>
          <a:xfrm>
            <a:off x="2444375" y="6339346"/>
            <a:ext cx="9488929" cy="5037064"/>
          </a:xfrm>
        </p:spPr>
        <p:txBody>
          <a:bodyPr/>
          <a:lstStyle/>
          <a:p>
            <a:r>
              <a:rPr lang="it-IT" dirty="0"/>
              <a:t>At vero eos et accusamus et iusto odio dignissimos</a:t>
            </a:r>
          </a:p>
          <a:p>
            <a:r>
              <a:rPr lang="it-IT" dirty="0"/>
              <a:t>At vero eos et accusamus et iusto odio dignissimosAt vero eos et accusamus et iusto odio dignissimos</a:t>
            </a:r>
          </a:p>
          <a:p>
            <a:pPr lvl="1"/>
            <a:r>
              <a:rPr lang="it-IT" dirty="0"/>
              <a:t>At vero eos et accusamus et iusto odio dignissimosAt vero eos et accusamus et iusto odio dignissimos</a:t>
            </a:r>
          </a:p>
          <a:p>
            <a:pPr lvl="1"/>
            <a:r>
              <a:rPr lang="it-IT" dirty="0"/>
              <a:t>At vero eos et accusamus et iusto odio dignissimosAt vero eos et accusamus et iusto odio dignissimos</a:t>
            </a:r>
          </a:p>
          <a:p>
            <a:r>
              <a:rPr lang="it-IT" dirty="0"/>
              <a:t>At vero eos et accusamus et iusto odio dignissimosAt vero eos et accusamus et iusto odio dignissimos</a:t>
            </a:r>
          </a:p>
          <a:p>
            <a:endParaRPr lang="it-IT" dirty="0"/>
          </a:p>
          <a:p>
            <a:endParaRPr lang="it-IT" dirty="0"/>
          </a:p>
        </p:txBody>
      </p:sp>
      <p:sp>
        <p:nvSpPr>
          <p:cNvPr id="642"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31</a:t>
            </a:fld>
            <a:endParaRPr lang="en-US"/>
          </a:p>
        </p:txBody>
      </p:sp>
      <p:sp>
        <p:nvSpPr>
          <p:cNvPr id="646" name="At vero eos et accusamus et iusto odio dignissimos ducimus qui blanditiis."/>
          <p:cNvSpPr txBox="1">
            <a:spLocks noGrp="1"/>
          </p:cNvSpPr>
          <p:nvPr>
            <p:ph type="body" sz="quarter" idx="23"/>
          </p:nvPr>
        </p:nvSpPr>
        <p:spPr>
          <a:xfrm>
            <a:off x="2444375" y="1742395"/>
            <a:ext cx="15824699" cy="3796351"/>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643" name="00.00.2020"/>
          <p:cNvSpPr txBox="1">
            <a:spLocks noGrp="1"/>
          </p:cNvSpPr>
          <p:nvPr>
            <p:ph type="body" sz="quarter" idx="4294967295"/>
          </p:nvPr>
        </p:nvSpPr>
        <p:spPr>
          <a:xfrm>
            <a:off x="6707782" y="582672"/>
            <a:ext cx="10440558" cy="430887"/>
          </a:xfrm>
        </p:spPr>
        <p:txBody>
          <a:bodyPr/>
          <a:lstStyle/>
          <a:p>
            <a:r>
              <a:rPr lang="en-US"/>
              <a:t> 00.00.2020</a:t>
            </a:r>
          </a:p>
        </p:txBody>
      </p:sp>
      <p:sp>
        <p:nvSpPr>
          <p:cNvPr id="2" name="Date Placeholder 1">
            <a:extLst>
              <a:ext uri="{FF2B5EF4-FFF2-40B4-BE49-F238E27FC236}">
                <a16:creationId xmlns:a16="http://schemas.microsoft.com/office/drawing/2014/main" id="{0C205245-7819-4374-8175-88CAF72202B5}"/>
              </a:ext>
            </a:extLst>
          </p:cNvPr>
          <p:cNvSpPr>
            <a:spLocks noGrp="1"/>
          </p:cNvSpPr>
          <p:nvPr>
            <p:ph type="dt" sz="half" idx="28"/>
          </p:nvPr>
        </p:nvSpPr>
        <p:spPr>
          <a:xfrm>
            <a:off x="22690666" y="582672"/>
            <a:ext cx="1071033" cy="203202"/>
          </a:xfrm>
          <a:prstGeom prst="rect">
            <a:avLst/>
          </a:prstGeom>
        </p:spPr>
        <p:txBody>
          <a:bodyPr/>
          <a:lstStyle/>
          <a:p>
            <a:fld id="{9FD87891-978F-4F6C-B7B3-899B95087A3F}" type="datetime1">
              <a:rPr lang="pl-PL" smtClean="0"/>
              <a:pPr/>
              <a:t>08.11.2022</a:t>
            </a:fld>
            <a:endParaRPr lang="en-US" dirty="0"/>
          </a:p>
        </p:txBody>
      </p:sp>
      <p:sp>
        <p:nvSpPr>
          <p:cNvPr id="64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993081-2CB5-411A-A0EC-6479C2E17CD8}"/>
              </a:ext>
            </a:extLst>
          </p:cNvPr>
          <p:cNvSpPr>
            <a:spLocks noGrp="1"/>
          </p:cNvSpPr>
          <p:nvPr>
            <p:ph type="body" sz="half" idx="26"/>
          </p:nvPr>
        </p:nvSpPr>
        <p:spPr>
          <a:xfrm>
            <a:off x="2444375" y="6339346"/>
            <a:ext cx="9488929" cy="5037064"/>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endParaRPr lang="en-US" dirty="0"/>
          </a:p>
          <a:p>
            <a:r>
              <a:rPr lang="en-US" dirty="0" err="1"/>
              <a:t>Ucimus</a:t>
            </a:r>
            <a:r>
              <a:rPr lang="en-US" dirty="0"/>
              <a:t> qui </a:t>
            </a:r>
            <a:r>
              <a:rPr lang="en-US" dirty="0" err="1"/>
              <a:t>blanditiis</a:t>
            </a:r>
            <a:r>
              <a:rPr lang="en-US" dirty="0"/>
              <a:t> </a:t>
            </a:r>
            <a:r>
              <a:rPr lang="en-US" dirty="0" err="1"/>
              <a:t>praesentium</a:t>
            </a:r>
            <a:endParaRPr lang="en-US" dirty="0"/>
          </a:p>
          <a:p>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a:t>
            </a:r>
          </a:p>
          <a:p>
            <a:pPr lvl="1"/>
            <a:r>
              <a:rPr lang="en-US" dirty="0"/>
              <a:t>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endParaRPr lang="en-US" dirty="0"/>
          </a:p>
          <a:p>
            <a:pPr lvl="1"/>
            <a:r>
              <a:rPr lang="en-US" dirty="0"/>
              <a:t>Sint </a:t>
            </a:r>
            <a:r>
              <a:rPr lang="en-US" dirty="0" err="1"/>
              <a:t>occaecati</a:t>
            </a:r>
            <a:r>
              <a:rPr lang="en-US" dirty="0"/>
              <a:t> </a:t>
            </a:r>
            <a:r>
              <a:rPr lang="en-US" dirty="0" err="1"/>
              <a:t>cupiditate</a:t>
            </a:r>
            <a:r>
              <a:rPr lang="en-US" dirty="0"/>
              <a:t> non provident, </a:t>
            </a:r>
            <a:r>
              <a:rPr lang="en-US" dirty="0" err="1"/>
              <a:t>similique</a:t>
            </a:r>
            <a:r>
              <a:rPr lang="en-US" dirty="0"/>
              <a:t> sunt in culpa</a:t>
            </a:r>
          </a:p>
          <a:p>
            <a:pPr lvl="1"/>
            <a:r>
              <a:rPr lang="en-US" dirty="0"/>
              <a:t>qui </a:t>
            </a:r>
            <a:r>
              <a:rPr lang="en-US" dirty="0" err="1"/>
              <a:t>officia</a:t>
            </a:r>
            <a:r>
              <a:rPr lang="en-US" dirty="0"/>
              <a:t> </a:t>
            </a:r>
            <a:r>
              <a:rPr lang="en-US" dirty="0" err="1"/>
              <a:t>deserunt</a:t>
            </a:r>
            <a:r>
              <a:rPr lang="en-US" dirty="0"/>
              <a:t> </a:t>
            </a:r>
            <a:r>
              <a:rPr lang="en-US" dirty="0" err="1"/>
              <a:t>mollitia</a:t>
            </a:r>
            <a:r>
              <a:rPr lang="en-US" dirty="0"/>
              <a:t> animi</a:t>
            </a:r>
          </a:p>
          <a:p>
            <a:r>
              <a:rPr lang="en-US" dirty="0"/>
              <a:t>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endParaRPr lang="en-US" dirty="0"/>
          </a:p>
          <a:p>
            <a:endParaRPr lang="en-US" dirty="0"/>
          </a:p>
        </p:txBody>
      </p:sp>
      <p:sp>
        <p:nvSpPr>
          <p:cNvPr id="3" name="Slide Number Placeholder 2">
            <a:extLst>
              <a:ext uri="{FF2B5EF4-FFF2-40B4-BE49-F238E27FC236}">
                <a16:creationId xmlns:a16="http://schemas.microsoft.com/office/drawing/2014/main" id="{F38B9607-877C-4495-8FA8-B59A072675FB}"/>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32</a:t>
            </a:fld>
            <a:endParaRPr lang="en-US"/>
          </a:p>
        </p:txBody>
      </p:sp>
      <p:sp>
        <p:nvSpPr>
          <p:cNvPr id="4" name="Text Placeholder 3">
            <a:extLst>
              <a:ext uri="{FF2B5EF4-FFF2-40B4-BE49-F238E27FC236}">
                <a16:creationId xmlns:a16="http://schemas.microsoft.com/office/drawing/2014/main" id="{05C233A9-1284-4B51-B887-7E464130789A}"/>
              </a:ext>
            </a:extLst>
          </p:cNvPr>
          <p:cNvSpPr>
            <a:spLocks noGrp="1"/>
          </p:cNvSpPr>
          <p:nvPr>
            <p:ph type="body" sz="quarter" idx="23"/>
          </p:nvPr>
        </p:nvSpPr>
        <p:spPr>
          <a:xfrm>
            <a:off x="2444375" y="1742395"/>
            <a:ext cx="15824699" cy="3796351"/>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a:p>
            <a:endParaRPr lang="en-US" dirty="0"/>
          </a:p>
        </p:txBody>
      </p:sp>
      <p:sp>
        <p:nvSpPr>
          <p:cNvPr id="10" name="Text Placeholder 9">
            <a:extLst>
              <a:ext uri="{FF2B5EF4-FFF2-40B4-BE49-F238E27FC236}">
                <a16:creationId xmlns:a16="http://schemas.microsoft.com/office/drawing/2014/main" id="{5594B4D3-F9AB-4152-AC41-DDC8BB7FDDCB}"/>
              </a:ext>
            </a:extLst>
          </p:cNvPr>
          <p:cNvSpPr>
            <a:spLocks noGrp="1"/>
          </p:cNvSpPr>
          <p:nvPr>
            <p:ph type="body" sz="quarter" idx="4294967295"/>
          </p:nvPr>
        </p:nvSpPr>
        <p:spPr>
          <a:xfrm>
            <a:off x="6707782" y="582672"/>
            <a:ext cx="10440558" cy="430887"/>
          </a:xfrm>
        </p:spPr>
        <p:txBody>
          <a:bodyPr/>
          <a:lstStyle/>
          <a:p>
            <a:endParaRPr lang="en-US"/>
          </a:p>
        </p:txBody>
      </p:sp>
      <p:sp>
        <p:nvSpPr>
          <p:cNvPr id="5" name="Date Placeholder 4">
            <a:extLst>
              <a:ext uri="{FF2B5EF4-FFF2-40B4-BE49-F238E27FC236}">
                <a16:creationId xmlns:a16="http://schemas.microsoft.com/office/drawing/2014/main" id="{E65B8B23-5EF1-4E3E-89D6-36EF8EFD851B}"/>
              </a:ext>
            </a:extLst>
          </p:cNvPr>
          <p:cNvSpPr>
            <a:spLocks noGrp="1"/>
          </p:cNvSpPr>
          <p:nvPr>
            <p:ph type="dt" sz="half" idx="28"/>
          </p:nvPr>
        </p:nvSpPr>
        <p:spPr>
          <a:xfrm>
            <a:off x="22690666" y="582672"/>
            <a:ext cx="1071033" cy="203202"/>
          </a:xfrm>
          <a:prstGeom prst="rect">
            <a:avLst/>
          </a:prstGeom>
        </p:spPr>
        <p:txBody>
          <a:bodyPr/>
          <a:lstStyle/>
          <a:p>
            <a:fld id="{5FAB5158-9DCE-45FA-AF71-97BF2B25971E}" type="datetime1">
              <a:rPr lang="pl-PL" smtClean="0"/>
              <a:pPr/>
              <a:t>08.11.2022</a:t>
            </a:fld>
            <a:endParaRPr lang="en-US" dirty="0"/>
          </a:p>
        </p:txBody>
      </p:sp>
    </p:spTree>
    <p:extLst>
      <p:ext uri="{BB962C8B-B14F-4D97-AF65-F5344CB8AC3E}">
        <p14:creationId xmlns:p14="http://schemas.microsoft.com/office/powerpoint/2010/main" val="189282856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CLIENT NAME…"/>
          <p:cNvSpPr txBox="1">
            <a:spLocks noGrp="1"/>
          </p:cNvSpPr>
          <p:nvPr>
            <p:ph type="body" sz="half" idx="26"/>
          </p:nvPr>
        </p:nvSpPr>
        <p:spPr>
          <a:xfrm>
            <a:off x="2433812" y="2380184"/>
            <a:ext cx="15853716" cy="8940299"/>
          </a:xfrm>
        </p:spPr>
        <p:txBody>
          <a:bodyPr/>
          <a:lstStyle/>
          <a:p>
            <a:r>
              <a:rPr lang="en-US" dirty="0"/>
              <a:t>Lorem ipsum</a:t>
            </a:r>
          </a:p>
          <a:p>
            <a:pPr lvl="1"/>
            <a:r>
              <a:rPr lang="en-US" dirty="0"/>
              <a:t>Lorem ipsum</a:t>
            </a:r>
          </a:p>
          <a:p>
            <a:pPr lvl="1"/>
            <a:r>
              <a:rPr lang="en-US" dirty="0"/>
              <a:t>Lorem ipsum</a:t>
            </a:r>
          </a:p>
          <a:p>
            <a:r>
              <a:rPr lang="en-US" dirty="0"/>
              <a:t>Lorem ipsum</a:t>
            </a:r>
          </a:p>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649"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smtClean="0"/>
              <a:pPr/>
              <a:t>33</a:t>
            </a:fld>
            <a:endParaRPr lang="en-US"/>
          </a:p>
        </p:txBody>
      </p:sp>
      <p:sp>
        <p:nvSpPr>
          <p:cNvPr id="6" name="Text Placeholder 5">
            <a:extLst>
              <a:ext uri="{FF2B5EF4-FFF2-40B4-BE49-F238E27FC236}">
                <a16:creationId xmlns:a16="http://schemas.microsoft.com/office/drawing/2014/main" id="{98091B04-9E7C-416B-AFDC-D47848C7EBEC}"/>
              </a:ext>
            </a:extLst>
          </p:cNvPr>
          <p:cNvSpPr>
            <a:spLocks noGrp="1"/>
          </p:cNvSpPr>
          <p:nvPr>
            <p:ph type="body" sz="quarter" idx="4294967295"/>
          </p:nvPr>
        </p:nvSpPr>
        <p:spPr>
          <a:xfrm>
            <a:off x="6707782" y="582672"/>
            <a:ext cx="10440558" cy="430887"/>
          </a:xfrm>
        </p:spPr>
        <p:txBody>
          <a:bodyPr/>
          <a:lstStyle/>
          <a:p>
            <a:endParaRPr lang="en-US"/>
          </a:p>
        </p:txBody>
      </p:sp>
      <p:sp>
        <p:nvSpPr>
          <p:cNvPr id="2" name="Date Placeholder 1">
            <a:extLst>
              <a:ext uri="{FF2B5EF4-FFF2-40B4-BE49-F238E27FC236}">
                <a16:creationId xmlns:a16="http://schemas.microsoft.com/office/drawing/2014/main" id="{9BA12904-DC16-4315-8508-06DFE0336C8D}"/>
              </a:ext>
            </a:extLst>
          </p:cNvPr>
          <p:cNvSpPr>
            <a:spLocks noGrp="1"/>
          </p:cNvSpPr>
          <p:nvPr>
            <p:ph type="dt" sz="half" idx="28"/>
          </p:nvPr>
        </p:nvSpPr>
        <p:spPr>
          <a:xfrm>
            <a:off x="22690666" y="582672"/>
            <a:ext cx="1071033" cy="203202"/>
          </a:xfrm>
          <a:prstGeom prst="rect">
            <a:avLst/>
          </a:prstGeom>
        </p:spPr>
        <p:txBody>
          <a:bodyPr/>
          <a:lstStyle/>
          <a:p>
            <a:fld id="{2E0663AA-7BED-495B-8C4C-29F0C1DC9CD8}" type="datetime1">
              <a:rPr lang="pl-PL" smtClean="0"/>
              <a:pPr/>
              <a:t>08.11.2022</a:t>
            </a:fld>
            <a:endParaRPr lang="en-US" dirty="0"/>
          </a:p>
        </p:txBody>
      </p:sp>
      <p:sp>
        <p:nvSpPr>
          <p:cNvPr id="652"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34</a:t>
            </a:fld>
            <a:endParaRPr lang="en-US"/>
          </a:p>
        </p:txBody>
      </p:sp>
      <p:sp>
        <p:nvSpPr>
          <p:cNvPr id="7" name="Text Placeholder 6">
            <a:extLst>
              <a:ext uri="{FF2B5EF4-FFF2-40B4-BE49-F238E27FC236}">
                <a16:creationId xmlns:a16="http://schemas.microsoft.com/office/drawing/2014/main" id="{416B79BE-DD56-42A6-AA55-DDD960420227}"/>
              </a:ext>
            </a:extLst>
          </p:cNvPr>
          <p:cNvSpPr>
            <a:spLocks noGrp="1"/>
          </p:cNvSpPr>
          <p:nvPr>
            <p:ph type="body" sz="quarter" idx="4294967295"/>
          </p:nvPr>
        </p:nvSpPr>
        <p:spPr>
          <a:xfrm>
            <a:off x="6707782" y="582672"/>
            <a:ext cx="10440558" cy="430887"/>
          </a:xfrm>
        </p:spPr>
        <p:txBody>
          <a:bodyPr/>
          <a:lstStyle/>
          <a:p>
            <a:endParaRPr lang="en-US"/>
          </a:p>
        </p:txBody>
      </p:sp>
      <p:sp>
        <p:nvSpPr>
          <p:cNvPr id="656" name="At vero eos et accusamus et iusto odio dignissimos ducimus qui blanditiis.…"/>
          <p:cNvSpPr txBox="1">
            <a:spLocks noGrp="1"/>
          </p:cNvSpPr>
          <p:nvPr>
            <p:ph type="body" sz="quarter" idx="23"/>
          </p:nvPr>
        </p:nvSpPr>
        <p:spPr>
          <a:xfrm>
            <a:off x="4265141" y="2387851"/>
            <a:ext cx="15824699" cy="3950035"/>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658" name="CLIENT NAME…"/>
          <p:cNvSpPr txBox="1">
            <a:spLocks noGrp="1"/>
          </p:cNvSpPr>
          <p:nvPr>
            <p:ph type="body" sz="half" idx="26"/>
          </p:nvPr>
        </p:nvSpPr>
        <p:spPr>
          <a:xfrm>
            <a:off x="4265142" y="6913853"/>
            <a:ext cx="15853717" cy="4414296"/>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 provident, </a:t>
            </a:r>
            <a:r>
              <a:rPr lang="en-US" dirty="0" err="1"/>
              <a:t>similique</a:t>
            </a:r>
            <a:r>
              <a:rPr lang="en-US" dirty="0"/>
              <a:t> sunt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rerum facilis </a:t>
            </a:r>
            <a:r>
              <a:rPr lang="en-US" dirty="0" err="1"/>
              <a:t>est</a:t>
            </a:r>
            <a:r>
              <a:rPr lang="en-US" dirty="0"/>
              <a:t> et </a:t>
            </a:r>
            <a:r>
              <a:rPr lang="en-US" dirty="0" err="1"/>
              <a:t>expedita</a:t>
            </a:r>
            <a:r>
              <a:rPr lang="en-US" dirty="0"/>
              <a:t> </a:t>
            </a:r>
            <a:r>
              <a:rPr lang="en-US" dirty="0" err="1"/>
              <a:t>distinctio</a:t>
            </a:r>
            <a:r>
              <a:rPr lang="en-US" dirty="0"/>
              <a:t>. Nam libero tempore, cum </a:t>
            </a:r>
            <a:r>
              <a:rPr lang="en-US" dirty="0" err="1"/>
              <a:t>soluta</a:t>
            </a:r>
            <a:r>
              <a:rPr lang="en-US" dirty="0"/>
              <a:t> nobis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nihil </a:t>
            </a:r>
            <a:r>
              <a:rPr lang="en-US" dirty="0" err="1"/>
              <a:t>impedit</a:t>
            </a:r>
            <a:r>
              <a:rPr lang="en-US" dirty="0"/>
              <a:t> quo minus id </a:t>
            </a:r>
            <a:r>
              <a:rPr lang="en-US" dirty="0" err="1"/>
              <a:t>quod</a:t>
            </a:r>
            <a:r>
              <a:rPr lang="en-US" dirty="0"/>
              <a:t>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
        <p:nvSpPr>
          <p:cNvPr id="2" name="Date Placeholder 1">
            <a:extLst>
              <a:ext uri="{FF2B5EF4-FFF2-40B4-BE49-F238E27FC236}">
                <a16:creationId xmlns:a16="http://schemas.microsoft.com/office/drawing/2014/main" id="{423B1FD6-B10F-43C0-99AF-5B51C64C56CF}"/>
              </a:ext>
            </a:extLst>
          </p:cNvPr>
          <p:cNvSpPr>
            <a:spLocks noGrp="1"/>
          </p:cNvSpPr>
          <p:nvPr>
            <p:ph type="dt" sz="half" idx="28"/>
          </p:nvPr>
        </p:nvSpPr>
        <p:spPr>
          <a:xfrm>
            <a:off x="22690666" y="582672"/>
            <a:ext cx="1071033" cy="203202"/>
          </a:xfrm>
          <a:prstGeom prst="rect">
            <a:avLst/>
          </a:prstGeom>
        </p:spPr>
        <p:txBody>
          <a:bodyPr/>
          <a:lstStyle/>
          <a:p>
            <a:fld id="{614EDED7-597F-49AA-8ED7-4A128A460A5D}" type="datetime1">
              <a:rPr lang="pl-PL" smtClean="0"/>
              <a:pPr/>
              <a:t>08.11.2022</a:t>
            </a:fld>
            <a:endParaRPr lang="en-US" dirty="0"/>
          </a:p>
        </p:txBody>
      </p:sp>
      <p:sp>
        <p:nvSpPr>
          <p:cNvPr id="659"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35</a:t>
            </a:fld>
            <a:endParaRPr lang="en-US"/>
          </a:p>
        </p:txBody>
      </p:sp>
      <p:sp>
        <p:nvSpPr>
          <p:cNvPr id="7" name="Text Placeholder 6">
            <a:extLst>
              <a:ext uri="{FF2B5EF4-FFF2-40B4-BE49-F238E27FC236}">
                <a16:creationId xmlns:a16="http://schemas.microsoft.com/office/drawing/2014/main" id="{4561CD0A-C908-49E0-9CB7-1C9448507F7F}"/>
              </a:ext>
            </a:extLst>
          </p:cNvPr>
          <p:cNvSpPr>
            <a:spLocks noGrp="1"/>
          </p:cNvSpPr>
          <p:nvPr>
            <p:ph type="body" sz="quarter" idx="4294967295"/>
          </p:nvPr>
        </p:nvSpPr>
        <p:spPr>
          <a:xfrm>
            <a:off x="6707782" y="582672"/>
            <a:ext cx="10440558" cy="430887"/>
          </a:xfrm>
        </p:spPr>
        <p:txBody>
          <a:bodyPr/>
          <a:lstStyle/>
          <a:p>
            <a:endParaRPr lang="en-US"/>
          </a:p>
        </p:txBody>
      </p:sp>
      <p:sp>
        <p:nvSpPr>
          <p:cNvPr id="663" name="CLIENT NAME…"/>
          <p:cNvSpPr txBox="1">
            <a:spLocks noGrp="1"/>
          </p:cNvSpPr>
          <p:nvPr>
            <p:ph type="body" sz="quarter" idx="26"/>
          </p:nvPr>
        </p:nvSpPr>
        <p:spPr>
          <a:xfrm>
            <a:off x="4265141" y="2387851"/>
            <a:ext cx="15824699" cy="3950035"/>
          </a:xfrm>
        </p:spPr>
        <p:txBody>
          <a:bodyPr>
            <a:normAutofit/>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endParaRPr lang="en-US" dirty="0"/>
          </a:p>
        </p:txBody>
      </p:sp>
      <p:sp>
        <p:nvSpPr>
          <p:cNvPr id="14" name="Text Placeholder 13">
            <a:extLst>
              <a:ext uri="{FF2B5EF4-FFF2-40B4-BE49-F238E27FC236}">
                <a16:creationId xmlns:a16="http://schemas.microsoft.com/office/drawing/2014/main" id="{B8D74819-727F-4B97-A6FF-68D89467DD8E}"/>
              </a:ext>
            </a:extLst>
          </p:cNvPr>
          <p:cNvSpPr>
            <a:spLocks noGrp="1"/>
          </p:cNvSpPr>
          <p:nvPr>
            <p:ph type="body" sz="half" idx="27"/>
          </p:nvPr>
        </p:nvSpPr>
        <p:spPr>
          <a:xfrm>
            <a:off x="6232604" y="6941280"/>
            <a:ext cx="12049421" cy="4684663"/>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p>
          <a:p>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a:t>
            </a:r>
          </a:p>
          <a:p>
            <a:r>
              <a:rPr lang="en-US" dirty="0"/>
              <a:t>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 provident, </a:t>
            </a:r>
            <a:r>
              <a:rPr lang="en-US" dirty="0" err="1"/>
              <a:t>similique</a:t>
            </a:r>
            <a:r>
              <a:rPr lang="en-US" dirty="0"/>
              <a:t> sunt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rerum facilis </a:t>
            </a:r>
            <a:r>
              <a:rPr lang="en-US" dirty="0" err="1"/>
              <a:t>est</a:t>
            </a:r>
            <a:r>
              <a:rPr lang="en-US" dirty="0"/>
              <a:t> et </a:t>
            </a:r>
            <a:r>
              <a:rPr lang="en-US" dirty="0" err="1"/>
              <a:t>expedita</a:t>
            </a:r>
            <a:r>
              <a:rPr lang="en-US" dirty="0"/>
              <a:t> </a:t>
            </a:r>
            <a:r>
              <a:rPr lang="en-US" dirty="0" err="1"/>
              <a:t>distinctio</a:t>
            </a:r>
            <a:r>
              <a:rPr lang="en-US" dirty="0"/>
              <a:t>. Nam libero tempore, cum </a:t>
            </a:r>
            <a:r>
              <a:rPr lang="en-US" dirty="0" err="1"/>
              <a:t>soluta</a:t>
            </a:r>
            <a:r>
              <a:rPr lang="en-US" dirty="0"/>
              <a:t> nobis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nihil </a:t>
            </a:r>
            <a:r>
              <a:rPr lang="en-US" dirty="0" err="1"/>
              <a:t>impedit</a:t>
            </a:r>
            <a:r>
              <a:rPr lang="en-US" dirty="0"/>
              <a:t> quo minus id </a:t>
            </a:r>
            <a:r>
              <a:rPr lang="en-US" dirty="0" err="1"/>
              <a:t>quod</a:t>
            </a:r>
            <a:r>
              <a:rPr lang="en-US" dirty="0"/>
              <a:t> </a:t>
            </a:r>
            <a:r>
              <a:rPr lang="en-US" dirty="0" err="1"/>
              <a:t>maxime</a:t>
            </a:r>
            <a:r>
              <a:rPr lang="en-US" dirty="0"/>
              <a:t> </a:t>
            </a:r>
            <a:r>
              <a:rPr lang="en-US" dirty="0" err="1"/>
              <a:t>placeat</a:t>
            </a:r>
            <a:r>
              <a:rPr lang="en-US" dirty="0"/>
              <a:t> </a:t>
            </a:r>
            <a:r>
              <a:rPr lang="en-US" dirty="0" err="1"/>
              <a:t>facere</a:t>
            </a:r>
            <a:r>
              <a:rPr lang="en-US" dirty="0"/>
              <a:t> </a:t>
            </a:r>
            <a:r>
              <a:rPr lang="en-US" dirty="0" err="1"/>
              <a:t>possimus</a:t>
            </a:r>
            <a:r>
              <a:rPr lang="en-US" dirty="0"/>
              <a:t>, </a:t>
            </a:r>
            <a:r>
              <a:rPr lang="en-US" dirty="0" err="1"/>
              <a:t>omnis</a:t>
            </a:r>
            <a:r>
              <a:rPr lang="en-US" dirty="0"/>
              <a:t> </a:t>
            </a:r>
            <a:r>
              <a:rPr lang="en-US" dirty="0" err="1"/>
              <a:t>voluptas</a:t>
            </a:r>
            <a:r>
              <a:rPr lang="en-US" dirty="0"/>
              <a:t> </a:t>
            </a:r>
            <a:r>
              <a:rPr lang="en-US" dirty="0" err="1"/>
              <a:t>assumenda</a:t>
            </a:r>
            <a:r>
              <a:rPr lang="en-US" dirty="0"/>
              <a:t> </a:t>
            </a:r>
            <a:r>
              <a:rPr lang="en-US" dirty="0" err="1"/>
              <a:t>est</a:t>
            </a:r>
            <a:r>
              <a:rPr lang="en-US" dirty="0"/>
              <a:t>, </a:t>
            </a:r>
            <a:r>
              <a:rPr lang="en-US" dirty="0" err="1"/>
              <a:t>omnis</a:t>
            </a:r>
            <a:r>
              <a:rPr lang="en-US" dirty="0"/>
              <a:t> dolor </a:t>
            </a:r>
            <a:r>
              <a:rPr lang="en-US" dirty="0" err="1"/>
              <a:t>repellendus</a:t>
            </a:r>
            <a:r>
              <a:rPr lang="en-US" dirty="0"/>
              <a:t>.</a:t>
            </a:r>
          </a:p>
        </p:txBody>
      </p:sp>
      <p:sp>
        <p:nvSpPr>
          <p:cNvPr id="2" name="Date Placeholder 1">
            <a:extLst>
              <a:ext uri="{FF2B5EF4-FFF2-40B4-BE49-F238E27FC236}">
                <a16:creationId xmlns:a16="http://schemas.microsoft.com/office/drawing/2014/main" id="{C7ADF379-7E0B-4165-B047-05BC8C9FD31F}"/>
              </a:ext>
            </a:extLst>
          </p:cNvPr>
          <p:cNvSpPr>
            <a:spLocks noGrp="1"/>
          </p:cNvSpPr>
          <p:nvPr>
            <p:ph type="dt" sz="half" idx="29"/>
          </p:nvPr>
        </p:nvSpPr>
        <p:spPr>
          <a:xfrm>
            <a:off x="22690666" y="582672"/>
            <a:ext cx="1071033" cy="203202"/>
          </a:xfrm>
          <a:prstGeom prst="rect">
            <a:avLst/>
          </a:prstGeom>
        </p:spPr>
        <p:txBody>
          <a:bodyPr/>
          <a:lstStyle/>
          <a:p>
            <a:fld id="{52F0132F-67AE-4620-B605-4F30E4A6303F}" type="datetime1">
              <a:rPr lang="pl-PL" smtClean="0"/>
              <a:pPr/>
              <a:t>08.11.2022</a:t>
            </a:fld>
            <a:endParaRPr lang="en-US" dirty="0"/>
          </a:p>
        </p:txBody>
      </p:sp>
      <p:sp>
        <p:nvSpPr>
          <p:cNvPr id="664"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
        <p:nvSpPr>
          <p:cNvPr id="666" name="At vero eos et accusamus et iusto odio dignissimos…"/>
          <p:cNvSpPr txBox="1"/>
          <p:nvPr/>
        </p:nvSpPr>
        <p:spPr>
          <a:xfrm>
            <a:off x="6101975" y="6948946"/>
            <a:ext cx="12180050" cy="3643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marL="508000" indent="-508000" defTabSz="914400">
              <a:lnSpc>
                <a:spcPct val="120000"/>
              </a:lnSpc>
              <a:spcBef>
                <a:spcPts val="2500"/>
              </a:spcBef>
              <a:buSzPct val="100000"/>
              <a:buChar char="•"/>
              <a:defRPr sz="2500">
                <a:solidFill>
                  <a:srgbClr val="222224"/>
                </a:solidFill>
                <a:latin typeface="Roboto"/>
                <a:ea typeface="Roboto"/>
                <a:cs typeface="Roboto"/>
                <a:sym typeface="Roboto"/>
              </a:defRPr>
            </a:pP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79149A-BED6-459B-8D66-E385549CED28}"/>
              </a:ext>
            </a:extLst>
          </p:cNvPr>
          <p:cNvSpPr>
            <a:spLocks noGrp="1"/>
          </p:cNvSpPr>
          <p:nvPr>
            <p:ph type="body" sz="half" idx="26"/>
          </p:nvPr>
        </p:nvSpPr>
        <p:spPr>
          <a:xfrm>
            <a:off x="4265141" y="2380184"/>
            <a:ext cx="15853718" cy="8940299"/>
          </a:xfrm>
        </p:spPr>
        <p:txBody>
          <a:bodyPr/>
          <a:lstStyle/>
          <a:p>
            <a:r>
              <a:rPr lang="en-US" dirty="0"/>
              <a:t>Lorem ipsum</a:t>
            </a:r>
          </a:p>
          <a:p>
            <a:pPr lvl="1"/>
            <a:r>
              <a:rPr lang="en-US" dirty="0"/>
              <a:t>Lorem ipsum</a:t>
            </a:r>
          </a:p>
          <a:p>
            <a:pPr lvl="1"/>
            <a:r>
              <a:rPr lang="en-US" dirty="0"/>
              <a:t>Lorem ipsum</a:t>
            </a:r>
          </a:p>
          <a:p>
            <a:r>
              <a:rPr lang="en-US" dirty="0"/>
              <a:t>Lorem ipsum</a:t>
            </a:r>
          </a:p>
          <a:p>
            <a:r>
              <a:rPr lang="en-US" dirty="0"/>
              <a:t>At </a:t>
            </a:r>
            <a:r>
              <a:rPr lang="en-US" dirty="0" err="1"/>
              <a:t>vero</a:t>
            </a:r>
            <a:r>
              <a:rPr lang="en-US" dirty="0"/>
              <a:t> </a:t>
            </a:r>
            <a:r>
              <a:rPr lang="en-US" dirty="0" err="1"/>
              <a:t>eos</a:t>
            </a:r>
            <a:r>
              <a:rPr lang="en-US" dirty="0"/>
              <a:t> et </a:t>
            </a:r>
            <a:r>
              <a:rPr lang="en-US" dirty="0" err="1"/>
              <a:t>accusamus</a:t>
            </a:r>
            <a:endParaRPr lang="en-US" dirty="0"/>
          </a:p>
        </p:txBody>
      </p:sp>
      <p:sp>
        <p:nvSpPr>
          <p:cNvPr id="3" name="Slide Number Placeholder 2">
            <a:extLst>
              <a:ext uri="{FF2B5EF4-FFF2-40B4-BE49-F238E27FC236}">
                <a16:creationId xmlns:a16="http://schemas.microsoft.com/office/drawing/2014/main" id="{644A6178-A68B-4300-BCAF-70F726C6EAF2}"/>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36</a:t>
            </a:fld>
            <a:endParaRPr lang="en-US"/>
          </a:p>
        </p:txBody>
      </p:sp>
      <p:sp>
        <p:nvSpPr>
          <p:cNvPr id="9" name="Text Placeholder 8">
            <a:extLst>
              <a:ext uri="{FF2B5EF4-FFF2-40B4-BE49-F238E27FC236}">
                <a16:creationId xmlns:a16="http://schemas.microsoft.com/office/drawing/2014/main" id="{39AE3C17-0E7E-42CE-9379-13636D6A9226}"/>
              </a:ext>
            </a:extLst>
          </p:cNvPr>
          <p:cNvSpPr>
            <a:spLocks noGrp="1"/>
          </p:cNvSpPr>
          <p:nvPr>
            <p:ph type="body" sz="quarter" idx="4294967295"/>
          </p:nvPr>
        </p:nvSpPr>
        <p:spPr>
          <a:xfrm>
            <a:off x="6707782" y="582672"/>
            <a:ext cx="10440558" cy="430887"/>
          </a:xfrm>
        </p:spPr>
        <p:txBody>
          <a:bodyPr/>
          <a:lstStyle/>
          <a:p>
            <a:endParaRPr lang="en-US"/>
          </a:p>
        </p:txBody>
      </p:sp>
      <p:sp>
        <p:nvSpPr>
          <p:cNvPr id="4" name="Date Placeholder 3">
            <a:extLst>
              <a:ext uri="{FF2B5EF4-FFF2-40B4-BE49-F238E27FC236}">
                <a16:creationId xmlns:a16="http://schemas.microsoft.com/office/drawing/2014/main" id="{54C52FFD-E084-4FD7-9CD0-39F22767D71B}"/>
              </a:ext>
            </a:extLst>
          </p:cNvPr>
          <p:cNvSpPr>
            <a:spLocks noGrp="1"/>
          </p:cNvSpPr>
          <p:nvPr>
            <p:ph type="dt" sz="half" idx="28"/>
          </p:nvPr>
        </p:nvSpPr>
        <p:spPr>
          <a:xfrm>
            <a:off x="22690666" y="582672"/>
            <a:ext cx="1071033" cy="203202"/>
          </a:xfrm>
          <a:prstGeom prst="rect">
            <a:avLst/>
          </a:prstGeom>
        </p:spPr>
        <p:txBody>
          <a:bodyPr/>
          <a:lstStyle/>
          <a:p>
            <a:fld id="{3B8587E9-11EF-4E06-A283-16A8D7E5294A}" type="datetime1">
              <a:rPr lang="pl-PL" smtClean="0"/>
              <a:pPr/>
              <a:t>08.11.2022</a:t>
            </a:fld>
            <a:endParaRPr lang="en-US" dirty="0"/>
          </a:p>
        </p:txBody>
      </p:sp>
    </p:spTree>
    <p:extLst>
      <p:ext uri="{BB962C8B-B14F-4D97-AF65-F5344CB8AC3E}">
        <p14:creationId xmlns:p14="http://schemas.microsoft.com/office/powerpoint/2010/main" val="312637422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7F5686-6D66-4027-AF55-7C5CEA0A5F50}"/>
              </a:ext>
            </a:extLst>
          </p:cNvPr>
          <p:cNvSpPr>
            <a:spLocks noGrp="1"/>
          </p:cNvSpPr>
          <p:nvPr>
            <p:ph type="pic" sz="quarter" idx="24"/>
          </p:nvPr>
        </p:nvSpPr>
        <p:spPr/>
      </p:sp>
      <p:sp>
        <p:nvSpPr>
          <p:cNvPr id="3" name="Slide Number Placeholder 2">
            <a:extLst>
              <a:ext uri="{FF2B5EF4-FFF2-40B4-BE49-F238E27FC236}">
                <a16:creationId xmlns:a16="http://schemas.microsoft.com/office/drawing/2014/main" id="{21D2C8F5-BE33-476E-9F02-82B476987235}"/>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37</a:t>
            </a:fld>
            <a:endParaRPr lang="en-US"/>
          </a:p>
        </p:txBody>
      </p:sp>
      <p:sp>
        <p:nvSpPr>
          <p:cNvPr id="15" name="Text Placeholder 14">
            <a:extLst>
              <a:ext uri="{FF2B5EF4-FFF2-40B4-BE49-F238E27FC236}">
                <a16:creationId xmlns:a16="http://schemas.microsoft.com/office/drawing/2014/main" id="{C4B496C6-D077-4A1C-B084-D236A19A2037}"/>
              </a:ext>
            </a:extLst>
          </p:cNvPr>
          <p:cNvSpPr>
            <a:spLocks noGrp="1"/>
          </p:cNvSpPr>
          <p:nvPr>
            <p:ph type="body" sz="quarter" idx="4294967295"/>
          </p:nvPr>
        </p:nvSpPr>
        <p:spPr>
          <a:xfrm>
            <a:off x="6707782" y="582672"/>
            <a:ext cx="10440558" cy="430887"/>
          </a:xfrm>
        </p:spPr>
        <p:txBody>
          <a:bodyPr/>
          <a:lstStyle/>
          <a:p>
            <a:endParaRPr lang="en-US"/>
          </a:p>
        </p:txBody>
      </p:sp>
      <p:sp>
        <p:nvSpPr>
          <p:cNvPr id="6" name="Text Placeholder 5">
            <a:extLst>
              <a:ext uri="{FF2B5EF4-FFF2-40B4-BE49-F238E27FC236}">
                <a16:creationId xmlns:a16="http://schemas.microsoft.com/office/drawing/2014/main" id="{66B35502-CB95-4B1C-8255-1492F9F9EEEE}"/>
              </a:ext>
            </a:extLst>
          </p:cNvPr>
          <p:cNvSpPr>
            <a:spLocks noGrp="1"/>
          </p:cNvSpPr>
          <p:nvPr>
            <p:ph type="body" sz="quarter" idx="27"/>
          </p:nvPr>
        </p:nvSpPr>
        <p:spPr>
          <a:xfrm>
            <a:off x="2446237" y="2387851"/>
            <a:ext cx="8529133" cy="5857117"/>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a:t>
            </a:r>
          </a:p>
        </p:txBody>
      </p:sp>
      <p:sp>
        <p:nvSpPr>
          <p:cNvPr id="7" name="Text Placeholder 6">
            <a:extLst>
              <a:ext uri="{FF2B5EF4-FFF2-40B4-BE49-F238E27FC236}">
                <a16:creationId xmlns:a16="http://schemas.microsoft.com/office/drawing/2014/main" id="{3986185F-7195-4639-864B-252069294DA1}"/>
              </a:ext>
            </a:extLst>
          </p:cNvPr>
          <p:cNvSpPr>
            <a:spLocks noGrp="1"/>
          </p:cNvSpPr>
          <p:nvPr>
            <p:ph type="body" sz="half" idx="28"/>
          </p:nvPr>
        </p:nvSpPr>
        <p:spPr>
          <a:xfrm>
            <a:off x="2446238" y="8804125"/>
            <a:ext cx="8529132" cy="3095775"/>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 provident, </a:t>
            </a:r>
            <a:r>
              <a:rPr lang="en-US" dirty="0" err="1"/>
              <a:t>similique</a:t>
            </a:r>
            <a:r>
              <a:rPr lang="en-US" dirty="0"/>
              <a:t> sunt in culpa qui </a:t>
            </a:r>
            <a:r>
              <a:rPr lang="en-US" dirty="0" err="1"/>
              <a:t>officia</a:t>
            </a:r>
            <a:endParaRPr lang="en-US" dirty="0"/>
          </a:p>
        </p:txBody>
      </p:sp>
      <p:sp>
        <p:nvSpPr>
          <p:cNvPr id="4" name="Date Placeholder 3">
            <a:extLst>
              <a:ext uri="{FF2B5EF4-FFF2-40B4-BE49-F238E27FC236}">
                <a16:creationId xmlns:a16="http://schemas.microsoft.com/office/drawing/2014/main" id="{9D53249F-EEF7-4352-BF1A-37ABF40D8036}"/>
              </a:ext>
            </a:extLst>
          </p:cNvPr>
          <p:cNvSpPr>
            <a:spLocks noGrp="1"/>
          </p:cNvSpPr>
          <p:nvPr>
            <p:ph type="dt" sz="half" idx="29"/>
          </p:nvPr>
        </p:nvSpPr>
        <p:spPr>
          <a:xfrm>
            <a:off x="22690666" y="582672"/>
            <a:ext cx="1071033" cy="203202"/>
          </a:xfrm>
          <a:prstGeom prst="rect">
            <a:avLst/>
          </a:prstGeom>
        </p:spPr>
        <p:txBody>
          <a:bodyPr/>
          <a:lstStyle/>
          <a:p>
            <a:fld id="{C1281156-2409-4966-919B-AF38B544A826}" type="datetime1">
              <a:rPr lang="pl-PL" smtClean="0"/>
              <a:pPr/>
              <a:t>08.11.2022</a:t>
            </a:fld>
            <a:endParaRPr lang="en-US" dirty="0"/>
          </a:p>
        </p:txBody>
      </p:sp>
    </p:spTree>
    <p:extLst>
      <p:ext uri="{BB962C8B-B14F-4D97-AF65-F5344CB8AC3E}">
        <p14:creationId xmlns:p14="http://schemas.microsoft.com/office/powerpoint/2010/main" val="262290605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F3F564D2-EC5D-4DC9-963D-1506D035B2AF}"/>
              </a:ext>
            </a:extLst>
          </p:cNvPr>
          <p:cNvSpPr>
            <a:spLocks noGrp="1"/>
          </p:cNvSpPr>
          <p:nvPr>
            <p:ph type="pic" sz="quarter" idx="22"/>
          </p:nvPr>
        </p:nvSpPr>
        <p:spPr/>
      </p:sp>
      <p:sp>
        <p:nvSpPr>
          <p:cNvPr id="3" name="Slide Number Placeholder 2">
            <a:extLst>
              <a:ext uri="{FF2B5EF4-FFF2-40B4-BE49-F238E27FC236}">
                <a16:creationId xmlns:a16="http://schemas.microsoft.com/office/drawing/2014/main" id="{745E14BE-5124-4479-9ABD-4567DE5A05CC}"/>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38</a:t>
            </a:fld>
            <a:endParaRPr lang="en-US"/>
          </a:p>
        </p:txBody>
      </p:sp>
      <p:sp>
        <p:nvSpPr>
          <p:cNvPr id="17" name="Text Placeholder 16">
            <a:extLst>
              <a:ext uri="{FF2B5EF4-FFF2-40B4-BE49-F238E27FC236}">
                <a16:creationId xmlns:a16="http://schemas.microsoft.com/office/drawing/2014/main" id="{6A295466-6E2F-4A82-88E1-42E006F61D43}"/>
              </a:ext>
            </a:extLst>
          </p:cNvPr>
          <p:cNvSpPr>
            <a:spLocks noGrp="1"/>
          </p:cNvSpPr>
          <p:nvPr>
            <p:ph type="body" sz="quarter" idx="4294967295"/>
          </p:nvPr>
        </p:nvSpPr>
        <p:spPr>
          <a:xfrm>
            <a:off x="6707782" y="582672"/>
            <a:ext cx="10440558" cy="430887"/>
          </a:xfrm>
        </p:spPr>
        <p:txBody>
          <a:bodyPr/>
          <a:lstStyle/>
          <a:p>
            <a:endParaRPr lang="en-US"/>
          </a:p>
        </p:txBody>
      </p:sp>
      <p:sp>
        <p:nvSpPr>
          <p:cNvPr id="10" name="Text Placeholder 9">
            <a:extLst>
              <a:ext uri="{FF2B5EF4-FFF2-40B4-BE49-F238E27FC236}">
                <a16:creationId xmlns:a16="http://schemas.microsoft.com/office/drawing/2014/main" id="{E4C2CE9A-8D24-4FCC-B95C-B03992A6517A}"/>
              </a:ext>
            </a:extLst>
          </p:cNvPr>
          <p:cNvSpPr>
            <a:spLocks noGrp="1"/>
          </p:cNvSpPr>
          <p:nvPr>
            <p:ph type="body" sz="quarter" idx="27"/>
          </p:nvPr>
        </p:nvSpPr>
        <p:spPr>
          <a:xfrm>
            <a:off x="625129" y="2387852"/>
            <a:ext cx="4857939" cy="4704512"/>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a:t>
            </a:r>
          </a:p>
        </p:txBody>
      </p:sp>
      <p:sp>
        <p:nvSpPr>
          <p:cNvPr id="11" name="Text Placeholder 10">
            <a:extLst>
              <a:ext uri="{FF2B5EF4-FFF2-40B4-BE49-F238E27FC236}">
                <a16:creationId xmlns:a16="http://schemas.microsoft.com/office/drawing/2014/main" id="{78A16C35-9AF9-46C2-AE15-F1E0AE4F4DE9}"/>
              </a:ext>
            </a:extLst>
          </p:cNvPr>
          <p:cNvSpPr>
            <a:spLocks noGrp="1"/>
          </p:cNvSpPr>
          <p:nvPr>
            <p:ph type="body" sz="half" idx="28"/>
          </p:nvPr>
        </p:nvSpPr>
        <p:spPr>
          <a:xfrm>
            <a:off x="625129" y="7728360"/>
            <a:ext cx="4857939" cy="4765879"/>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a:t>
            </a:r>
          </a:p>
        </p:txBody>
      </p:sp>
      <p:sp>
        <p:nvSpPr>
          <p:cNvPr id="5" name="Date Placeholder 4">
            <a:extLst>
              <a:ext uri="{FF2B5EF4-FFF2-40B4-BE49-F238E27FC236}">
                <a16:creationId xmlns:a16="http://schemas.microsoft.com/office/drawing/2014/main" id="{D702672C-AEA2-4FF3-B16B-D2E1E477CEE1}"/>
              </a:ext>
            </a:extLst>
          </p:cNvPr>
          <p:cNvSpPr>
            <a:spLocks noGrp="1"/>
          </p:cNvSpPr>
          <p:nvPr>
            <p:ph type="dt" sz="half" idx="29"/>
          </p:nvPr>
        </p:nvSpPr>
        <p:spPr>
          <a:xfrm>
            <a:off x="22690666" y="582672"/>
            <a:ext cx="1071033" cy="203202"/>
          </a:xfrm>
          <a:prstGeom prst="rect">
            <a:avLst/>
          </a:prstGeom>
        </p:spPr>
        <p:txBody>
          <a:bodyPr/>
          <a:lstStyle/>
          <a:p>
            <a:fld id="{81EB3ECF-D3DC-448B-BAE2-258652554B72}" type="datetime1">
              <a:rPr lang="pl-PL" smtClean="0"/>
              <a:pPr/>
              <a:t>08.11.2022</a:t>
            </a:fld>
            <a:endParaRPr lang="en-US" dirty="0"/>
          </a:p>
        </p:txBody>
      </p:sp>
    </p:spTree>
    <p:extLst>
      <p:ext uri="{BB962C8B-B14F-4D97-AF65-F5344CB8AC3E}">
        <p14:creationId xmlns:p14="http://schemas.microsoft.com/office/powerpoint/2010/main" val="244467271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C03463-A880-4B7A-837A-D670DAF18DFA}"/>
              </a:ext>
            </a:extLst>
          </p:cNvPr>
          <p:cNvSpPr>
            <a:spLocks noGrp="1"/>
          </p:cNvSpPr>
          <p:nvPr>
            <p:ph type="body" sz="quarter" idx="26"/>
          </p:nvPr>
        </p:nvSpPr>
        <p:spPr>
          <a:xfrm>
            <a:off x="2418158" y="2387851"/>
            <a:ext cx="19547683" cy="8933948"/>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a:p>
            <a:endParaRPr lang="en-US" dirty="0"/>
          </a:p>
        </p:txBody>
      </p:sp>
      <p:sp>
        <p:nvSpPr>
          <p:cNvPr id="695" name="Slide Number"/>
          <p:cNvSpPr txBox="1">
            <a:spLocks noGrp="1"/>
          </p:cNvSpPr>
          <p:nvPr>
            <p:ph type="sldNum" sz="quarter" idx="2"/>
          </p:nvPr>
        </p:nvSpPr>
        <p:spPr>
          <a:xfrm>
            <a:off x="23560099" y="12939772"/>
            <a:ext cx="23970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39</a:t>
            </a:fld>
            <a:endParaRPr lang="en-US"/>
          </a:p>
        </p:txBody>
      </p:sp>
      <p:sp>
        <p:nvSpPr>
          <p:cNvPr id="12" name="Text Placeholder 11">
            <a:extLst>
              <a:ext uri="{FF2B5EF4-FFF2-40B4-BE49-F238E27FC236}">
                <a16:creationId xmlns:a16="http://schemas.microsoft.com/office/drawing/2014/main" id="{C0581F6E-0424-45EC-89A4-140722FB766E}"/>
              </a:ext>
            </a:extLst>
          </p:cNvPr>
          <p:cNvSpPr>
            <a:spLocks noGrp="1"/>
          </p:cNvSpPr>
          <p:nvPr>
            <p:ph type="body" sz="quarter" idx="4294967295"/>
          </p:nvPr>
        </p:nvSpPr>
        <p:spPr>
          <a:xfrm>
            <a:off x="6707782" y="582672"/>
            <a:ext cx="10440558" cy="430887"/>
          </a:xfrm>
        </p:spPr>
        <p:txBody>
          <a:bodyPr/>
          <a:lstStyle/>
          <a:p>
            <a:endParaRPr lang="en-US"/>
          </a:p>
        </p:txBody>
      </p:sp>
      <p:sp>
        <p:nvSpPr>
          <p:cNvPr id="2" name="Date Placeholder 1">
            <a:extLst>
              <a:ext uri="{FF2B5EF4-FFF2-40B4-BE49-F238E27FC236}">
                <a16:creationId xmlns:a16="http://schemas.microsoft.com/office/drawing/2014/main" id="{5A200956-4E42-41ED-85FA-59D683018311}"/>
              </a:ext>
            </a:extLst>
          </p:cNvPr>
          <p:cNvSpPr>
            <a:spLocks noGrp="1"/>
          </p:cNvSpPr>
          <p:nvPr>
            <p:ph type="dt" sz="half" idx="28"/>
          </p:nvPr>
        </p:nvSpPr>
        <p:spPr>
          <a:xfrm>
            <a:off x="22690666" y="582672"/>
            <a:ext cx="1071033" cy="203202"/>
          </a:xfrm>
          <a:prstGeom prst="rect">
            <a:avLst/>
          </a:prstGeom>
        </p:spPr>
        <p:txBody>
          <a:bodyPr/>
          <a:lstStyle/>
          <a:p>
            <a:fld id="{FD3380E8-2F71-4CD3-A232-242D61CE21D6}" type="datetime1">
              <a:rPr lang="pl-PL" smtClean="0"/>
              <a:pPr/>
              <a:t>08.11.2022</a:t>
            </a:fld>
            <a:endParaRPr lang="en-US" dirty="0"/>
          </a:p>
        </p:txBody>
      </p:sp>
      <p:sp>
        <p:nvSpPr>
          <p:cNvPr id="698" name="CLIENT NAME…"/>
          <p:cNvSpPr txBox="1"/>
          <p:nvPr/>
        </p:nvSpPr>
        <p:spPr>
          <a:xfrm>
            <a:off x="6707782" y="582672"/>
            <a:ext cx="10440558"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cap="all" spc="98">
                <a:solidFill>
                  <a:srgbClr val="222224"/>
                </a:solidFill>
                <a:latin typeface="Roboto Medium"/>
                <a:ea typeface="Roboto Medium"/>
                <a:cs typeface="Roboto Medium"/>
                <a:sym typeface="Roboto Medium"/>
              </a:defRPr>
            </a:pPr>
            <a:endParaRPr dirty="0"/>
          </a:p>
        </p:txBody>
      </p:sp>
      <p:sp>
        <p:nvSpPr>
          <p:cNvPr id="699"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t>FORTE DIGITAL</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1.0…"/>
          <p:cNvSpPr txBox="1">
            <a:spLocks noGrp="1"/>
          </p:cNvSpPr>
          <p:nvPr>
            <p:ph type="body" sz="quarter" idx="26"/>
          </p:nvPr>
        </p:nvSpPr>
        <p:spPr>
          <a:xfrm>
            <a:off x="2448320" y="3608704"/>
            <a:ext cx="15827908" cy="7745429"/>
          </a:xfrm>
        </p:spPr>
        <p:txBody>
          <a:bodyPr/>
          <a:lstStyle/>
          <a:p>
            <a:r>
              <a:rPr lang="en-US" dirty="0"/>
              <a:t>1.0</a:t>
            </a:r>
          </a:p>
          <a:p>
            <a:r>
              <a:rPr lang="en-US" dirty="0"/>
              <a:t>Om </a:t>
            </a:r>
            <a:r>
              <a:rPr lang="en-US" dirty="0" err="1"/>
              <a:t>oss</a:t>
            </a:r>
            <a:r>
              <a:rPr lang="en-US" dirty="0"/>
              <a:t> &amp; Forte Digital</a:t>
            </a:r>
          </a:p>
        </p:txBody>
      </p:sp>
      <p:sp>
        <p:nvSpPr>
          <p:cNvPr id="591" name="Slide Number"/>
          <p:cNvSpPr txBox="1">
            <a:spLocks noGrp="1"/>
          </p:cNvSpPr>
          <p:nvPr>
            <p:ph type="sldNum" sz="quarter" idx="2"/>
          </p:nvPr>
        </p:nvSpPr>
        <p:spPr>
          <a:xfrm>
            <a:off x="18118877" y="12407900"/>
            <a:ext cx="5686638" cy="7366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4</a:t>
            </a:fld>
            <a:endParaRPr lang="en-US"/>
          </a:p>
        </p:txBody>
      </p:sp>
      <p:sp>
        <p:nvSpPr>
          <p:cNvPr id="6" name="Text Placeholder 5">
            <a:extLst>
              <a:ext uri="{FF2B5EF4-FFF2-40B4-BE49-F238E27FC236}">
                <a16:creationId xmlns:a16="http://schemas.microsoft.com/office/drawing/2014/main" id="{75C5A4A2-BF58-4903-AEF2-4B7F953334D2}"/>
              </a:ext>
            </a:extLst>
          </p:cNvPr>
          <p:cNvSpPr>
            <a:spLocks noGrp="1"/>
          </p:cNvSpPr>
          <p:nvPr>
            <p:ph type="body" sz="quarter" idx="27"/>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595"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dirty="0"/>
              <a:t>FORTE DIGITAL</a:t>
            </a:r>
          </a:p>
        </p:txBody>
      </p:sp>
      <p:sp>
        <p:nvSpPr>
          <p:cNvPr id="3" name="Date Placeholder 2">
            <a:extLst>
              <a:ext uri="{FF2B5EF4-FFF2-40B4-BE49-F238E27FC236}">
                <a16:creationId xmlns:a16="http://schemas.microsoft.com/office/drawing/2014/main" id="{0858AF0E-3A61-A712-DF13-B0AEFC50BEC9}"/>
              </a:ext>
            </a:extLst>
          </p:cNvPr>
          <p:cNvSpPr>
            <a:spLocks noGrp="1"/>
          </p:cNvSpPr>
          <p:nvPr>
            <p:ph type="dt" sz="half" idx="23"/>
          </p:nvPr>
        </p:nvSpPr>
        <p:spPr>
          <a:xfrm>
            <a:off x="22656800" y="582672"/>
            <a:ext cx="1104900" cy="203202"/>
          </a:xfrm>
        </p:spPr>
        <p:txBody>
          <a:bodyPr/>
          <a:lstStyle/>
          <a:p>
            <a:pPr algn="r"/>
            <a:r>
              <a:rPr lang="pl-PL" dirty="0"/>
              <a:t>09.11.2022</a:t>
            </a:r>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8F1E79D-0CBB-49B5-B1A1-F9E86F71B558}"/>
              </a:ext>
            </a:extLst>
          </p:cNvPr>
          <p:cNvSpPr>
            <a:spLocks noGrp="1"/>
          </p:cNvSpPr>
          <p:nvPr>
            <p:ph type="pic" sz="quarter" idx="22"/>
          </p:nvPr>
        </p:nvSpPr>
        <p:spPr/>
      </p:sp>
      <p:sp>
        <p:nvSpPr>
          <p:cNvPr id="3" name="Slide Number Placeholder 2">
            <a:extLst>
              <a:ext uri="{FF2B5EF4-FFF2-40B4-BE49-F238E27FC236}">
                <a16:creationId xmlns:a16="http://schemas.microsoft.com/office/drawing/2014/main" id="{E221D97A-1C5F-4501-94EB-EAA8F2D36F63}"/>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4" name="Date Placeholder 3">
            <a:extLst>
              <a:ext uri="{FF2B5EF4-FFF2-40B4-BE49-F238E27FC236}">
                <a16:creationId xmlns:a16="http://schemas.microsoft.com/office/drawing/2014/main" id="{F5A5A3EA-648A-4B30-A1AA-1A836B7B8D67}"/>
              </a:ext>
            </a:extLst>
          </p:cNvPr>
          <p:cNvSpPr>
            <a:spLocks noGrp="1"/>
          </p:cNvSpPr>
          <p:nvPr>
            <p:ph type="dt" sz="half" idx="23"/>
          </p:nvPr>
        </p:nvSpPr>
        <p:spPr>
          <a:xfrm>
            <a:off x="20635448" y="582672"/>
            <a:ext cx="3126252" cy="203202"/>
          </a:xfrm>
          <a:prstGeom prst="rect">
            <a:avLst/>
          </a:prstGeom>
        </p:spPr>
        <p:txBody>
          <a:bodyPr/>
          <a:lstStyle/>
          <a:p>
            <a:pPr algn="r"/>
            <a:fld id="{93D48192-BB5F-4CFF-958C-8681A41C3078}" type="datetime1">
              <a:rPr lang="pl-PL" smtClean="0"/>
              <a:t>08.11.2022</a:t>
            </a:fld>
            <a:endParaRPr lang="en-US" dirty="0"/>
          </a:p>
        </p:txBody>
      </p:sp>
      <p:sp>
        <p:nvSpPr>
          <p:cNvPr id="5" name="Text Placeholder 4">
            <a:extLst>
              <a:ext uri="{FF2B5EF4-FFF2-40B4-BE49-F238E27FC236}">
                <a16:creationId xmlns:a16="http://schemas.microsoft.com/office/drawing/2014/main" id="{2532AE82-C94E-4C59-9FA2-8F3FFD546CD4}"/>
              </a:ext>
            </a:extLst>
          </p:cNvPr>
          <p:cNvSpPr>
            <a:spLocks noGrp="1"/>
          </p:cNvSpPr>
          <p:nvPr>
            <p:ph type="body" sz="quarter" idx="4294967295"/>
          </p:nvPr>
        </p:nvSpPr>
        <p:spPr>
          <a:xfrm>
            <a:off x="6707782" y="582672"/>
            <a:ext cx="10440558" cy="430887"/>
          </a:xfrm>
        </p:spPr>
        <p:txBody>
          <a:bodyPr/>
          <a:lstStyle/>
          <a:p>
            <a:endParaRPr lang="en-US"/>
          </a:p>
        </p:txBody>
      </p:sp>
    </p:spTree>
    <p:extLst>
      <p:ext uri="{BB962C8B-B14F-4D97-AF65-F5344CB8AC3E}">
        <p14:creationId xmlns:p14="http://schemas.microsoft.com/office/powerpoint/2010/main" val="8478514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AF3C65-9111-4EF2-BB6B-7CEC886D267F}"/>
              </a:ext>
            </a:extLst>
          </p:cNvPr>
          <p:cNvSpPr>
            <a:spLocks noGrp="1"/>
          </p:cNvSpPr>
          <p:nvPr>
            <p:ph type="pic" sz="quarter" idx="22"/>
          </p:nvPr>
        </p:nvSpPr>
        <p:spPr/>
      </p:sp>
      <p:sp>
        <p:nvSpPr>
          <p:cNvPr id="11" name="Text Placeholder 10">
            <a:extLst>
              <a:ext uri="{FF2B5EF4-FFF2-40B4-BE49-F238E27FC236}">
                <a16:creationId xmlns:a16="http://schemas.microsoft.com/office/drawing/2014/main" id="{F6D6EEB3-5895-43CC-97F7-D7E390B56EE2}"/>
              </a:ext>
            </a:extLst>
          </p:cNvPr>
          <p:cNvSpPr>
            <a:spLocks noGrp="1"/>
          </p:cNvSpPr>
          <p:nvPr>
            <p:ph type="body" sz="quarter" idx="26"/>
          </p:nvPr>
        </p:nvSpPr>
        <p:spPr/>
        <p:txBody>
          <a:bodyPr/>
          <a:lstStyle/>
          <a:p>
            <a:endParaRPr lang="en-US"/>
          </a:p>
        </p:txBody>
      </p:sp>
      <p:sp>
        <p:nvSpPr>
          <p:cNvPr id="4" name="Slide Number Placeholder 3">
            <a:extLst>
              <a:ext uri="{FF2B5EF4-FFF2-40B4-BE49-F238E27FC236}">
                <a16:creationId xmlns:a16="http://schemas.microsoft.com/office/drawing/2014/main" id="{76CB2D31-2C3B-4050-B0AE-F9F946068823}"/>
              </a:ext>
            </a:extLst>
          </p:cNvPr>
          <p:cNvSpPr>
            <a:spLocks noGrp="1"/>
          </p:cNvSpPr>
          <p:nvPr>
            <p:ph type="sldNum" sz="quarter" idx="2"/>
          </p:nvPr>
        </p:nvSpPr>
        <p:spPr>
          <a:xfrm>
            <a:off x="18118877" y="12407900"/>
            <a:ext cx="5686638" cy="736601"/>
          </a:xfrm>
        </p:spPr>
        <p:txBody>
          <a:bodyPr/>
          <a:lstStyle/>
          <a:p>
            <a:fld id="{86CB4B4D-7CA3-9044-876B-883B54F8677D}" type="slidenum">
              <a:rPr lang="en-US" smtClean="0"/>
              <a:pPr/>
              <a:t>41</a:t>
            </a:fld>
            <a:endParaRPr lang="en-US"/>
          </a:p>
        </p:txBody>
      </p:sp>
      <p:sp>
        <p:nvSpPr>
          <p:cNvPr id="10" name="Text Placeholder 9">
            <a:extLst>
              <a:ext uri="{FF2B5EF4-FFF2-40B4-BE49-F238E27FC236}">
                <a16:creationId xmlns:a16="http://schemas.microsoft.com/office/drawing/2014/main" id="{0132FEAE-91C6-4668-A5D3-6B1604D29FDA}"/>
              </a:ext>
            </a:extLst>
          </p:cNvPr>
          <p:cNvSpPr>
            <a:spLocks noGrp="1"/>
          </p:cNvSpPr>
          <p:nvPr>
            <p:ph type="body" sz="quarter" idx="25"/>
          </p:nvPr>
        </p:nvSpPr>
        <p:spPr/>
        <p:txBody>
          <a:bodyPr/>
          <a:lstStyle/>
          <a:p>
            <a:endParaRPr lang="en-US"/>
          </a:p>
        </p:txBody>
      </p:sp>
      <p:sp>
        <p:nvSpPr>
          <p:cNvPr id="5" name="Date Placeholder 4">
            <a:extLst>
              <a:ext uri="{FF2B5EF4-FFF2-40B4-BE49-F238E27FC236}">
                <a16:creationId xmlns:a16="http://schemas.microsoft.com/office/drawing/2014/main" id="{1CADE8D2-EC28-4D67-AF5E-B12583150F76}"/>
              </a:ext>
            </a:extLst>
          </p:cNvPr>
          <p:cNvSpPr>
            <a:spLocks noGrp="1"/>
          </p:cNvSpPr>
          <p:nvPr>
            <p:ph type="dt" sz="half" idx="24"/>
          </p:nvPr>
        </p:nvSpPr>
        <p:spPr>
          <a:xfrm>
            <a:off x="22690666" y="582672"/>
            <a:ext cx="1071033" cy="203202"/>
          </a:xfrm>
        </p:spPr>
        <p:txBody>
          <a:bodyPr/>
          <a:lstStyle/>
          <a:p>
            <a:fld id="{242F3344-9D32-4CA9-B156-6A9CCAD98C9C}" type="datetime1">
              <a:rPr lang="pl-PL" smtClean="0"/>
              <a:pPr/>
              <a:t>08.11.2022</a:t>
            </a:fld>
            <a:endParaRPr lang="en-US" dirty="0"/>
          </a:p>
        </p:txBody>
      </p:sp>
    </p:spTree>
    <p:extLst>
      <p:ext uri="{BB962C8B-B14F-4D97-AF65-F5344CB8AC3E}">
        <p14:creationId xmlns:p14="http://schemas.microsoft.com/office/powerpoint/2010/main" val="7444924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584ED92-3B32-411E-B570-C18574BF2F7D}"/>
              </a:ext>
            </a:extLst>
          </p:cNvPr>
          <p:cNvSpPr>
            <a:spLocks noGrp="1"/>
          </p:cNvSpPr>
          <p:nvPr>
            <p:ph type="pic" sz="quarter" idx="22"/>
          </p:nvPr>
        </p:nvSpPr>
        <p:spPr/>
      </p:sp>
      <p:sp>
        <p:nvSpPr>
          <p:cNvPr id="3" name="Slide Number Placeholder 2">
            <a:extLst>
              <a:ext uri="{FF2B5EF4-FFF2-40B4-BE49-F238E27FC236}">
                <a16:creationId xmlns:a16="http://schemas.microsoft.com/office/drawing/2014/main" id="{90C14073-E07A-4862-9F28-2989A169640E}"/>
              </a:ext>
            </a:extLst>
          </p:cNvPr>
          <p:cNvSpPr>
            <a:spLocks noGrp="1"/>
          </p:cNvSpPr>
          <p:nvPr>
            <p:ph type="sldNum" sz="quarter" idx="2"/>
          </p:nvPr>
        </p:nvSpPr>
        <p:spPr>
          <a:xfrm>
            <a:off x="18118877" y="12407900"/>
            <a:ext cx="5686638" cy="736601"/>
          </a:xfrm>
        </p:spPr>
        <p:txBody>
          <a:bodyPr/>
          <a:lstStyle/>
          <a:p>
            <a:fld id="{86CB4B4D-7CA3-9044-876B-883B54F8677D}" type="slidenum">
              <a:rPr lang="en-US" smtClean="0"/>
              <a:pPr/>
              <a:t>42</a:t>
            </a:fld>
            <a:endParaRPr lang="en-US"/>
          </a:p>
        </p:txBody>
      </p:sp>
      <p:sp>
        <p:nvSpPr>
          <p:cNvPr id="10" name="Text Placeholder 9">
            <a:extLst>
              <a:ext uri="{FF2B5EF4-FFF2-40B4-BE49-F238E27FC236}">
                <a16:creationId xmlns:a16="http://schemas.microsoft.com/office/drawing/2014/main" id="{B1475E70-C844-4939-84AE-2867C67410C0}"/>
              </a:ext>
            </a:extLst>
          </p:cNvPr>
          <p:cNvSpPr>
            <a:spLocks noGrp="1"/>
          </p:cNvSpPr>
          <p:nvPr>
            <p:ph type="body" sz="quarter" idx="25"/>
          </p:nvPr>
        </p:nvSpPr>
        <p:spPr/>
        <p:txBody>
          <a:bodyPr/>
          <a:lstStyle/>
          <a:p>
            <a:endParaRPr lang="en-US"/>
          </a:p>
        </p:txBody>
      </p:sp>
      <p:sp>
        <p:nvSpPr>
          <p:cNvPr id="11" name="Text Placeholder 10">
            <a:extLst>
              <a:ext uri="{FF2B5EF4-FFF2-40B4-BE49-F238E27FC236}">
                <a16:creationId xmlns:a16="http://schemas.microsoft.com/office/drawing/2014/main" id="{25993FA0-1068-43D1-9EF7-EB1A99C8CDCC}"/>
              </a:ext>
            </a:extLst>
          </p:cNvPr>
          <p:cNvSpPr>
            <a:spLocks noGrp="1"/>
          </p:cNvSpPr>
          <p:nvPr>
            <p:ph type="body" sz="quarter" idx="26"/>
          </p:nvPr>
        </p:nvSpPr>
        <p:spPr/>
        <p:txBody>
          <a:bodyPr/>
          <a:lstStyle/>
          <a:p>
            <a:endParaRPr lang="en-US"/>
          </a:p>
        </p:txBody>
      </p:sp>
      <p:sp>
        <p:nvSpPr>
          <p:cNvPr id="4" name="Date Placeholder 3">
            <a:extLst>
              <a:ext uri="{FF2B5EF4-FFF2-40B4-BE49-F238E27FC236}">
                <a16:creationId xmlns:a16="http://schemas.microsoft.com/office/drawing/2014/main" id="{02D131CF-33C2-4471-BF12-4E93C010DED6}"/>
              </a:ext>
            </a:extLst>
          </p:cNvPr>
          <p:cNvSpPr>
            <a:spLocks noGrp="1"/>
          </p:cNvSpPr>
          <p:nvPr>
            <p:ph type="dt" sz="half" idx="24"/>
          </p:nvPr>
        </p:nvSpPr>
        <p:spPr>
          <a:xfrm>
            <a:off x="22690666" y="582672"/>
            <a:ext cx="1071033" cy="203202"/>
          </a:xfrm>
        </p:spPr>
        <p:txBody>
          <a:bodyPr/>
          <a:lstStyle/>
          <a:p>
            <a:fld id="{C634C9FC-B9CF-49A8-A574-19A60AD8B4D0}" type="datetime1">
              <a:rPr lang="pl-PL" smtClean="0"/>
              <a:pPr/>
              <a:t>08.11.2022</a:t>
            </a:fld>
            <a:endParaRPr lang="en-US" dirty="0"/>
          </a:p>
        </p:txBody>
      </p:sp>
    </p:spTree>
    <p:extLst>
      <p:ext uri="{BB962C8B-B14F-4D97-AF65-F5344CB8AC3E}">
        <p14:creationId xmlns:p14="http://schemas.microsoft.com/office/powerpoint/2010/main" val="361243853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73937DB-EE30-49CC-8BE6-8BC78E950ECC}"/>
              </a:ext>
            </a:extLst>
          </p:cNvPr>
          <p:cNvSpPr>
            <a:spLocks noGrp="1"/>
          </p:cNvSpPr>
          <p:nvPr>
            <p:ph type="pic" sz="quarter" idx="22"/>
          </p:nvPr>
        </p:nvSpPr>
        <p:spPr/>
      </p:sp>
      <p:sp>
        <p:nvSpPr>
          <p:cNvPr id="3" name="Slide Number Placeholder 2">
            <a:extLst>
              <a:ext uri="{FF2B5EF4-FFF2-40B4-BE49-F238E27FC236}">
                <a16:creationId xmlns:a16="http://schemas.microsoft.com/office/drawing/2014/main" id="{71B7E83E-9477-444C-B9B8-8762CECA8B61}"/>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43</a:t>
            </a:fld>
            <a:endParaRPr lang="en-US"/>
          </a:p>
        </p:txBody>
      </p:sp>
      <p:sp>
        <p:nvSpPr>
          <p:cNvPr id="9" name="Text Placeholder 8">
            <a:extLst>
              <a:ext uri="{FF2B5EF4-FFF2-40B4-BE49-F238E27FC236}">
                <a16:creationId xmlns:a16="http://schemas.microsoft.com/office/drawing/2014/main" id="{F92CE879-DDE3-491E-976A-A79CB540FAA9}"/>
              </a:ext>
            </a:extLst>
          </p:cNvPr>
          <p:cNvSpPr>
            <a:spLocks noGrp="1"/>
          </p:cNvSpPr>
          <p:nvPr>
            <p:ph type="body" sz="quarter" idx="4294967295"/>
          </p:nvPr>
        </p:nvSpPr>
        <p:spPr>
          <a:xfrm>
            <a:off x="6707782" y="582672"/>
            <a:ext cx="10440558" cy="430887"/>
          </a:xfrm>
        </p:spPr>
        <p:txBody>
          <a:bodyPr/>
          <a:lstStyle/>
          <a:p>
            <a:endParaRPr lang="en-US"/>
          </a:p>
        </p:txBody>
      </p:sp>
      <p:sp>
        <p:nvSpPr>
          <p:cNvPr id="4" name="Date Placeholder 3">
            <a:extLst>
              <a:ext uri="{FF2B5EF4-FFF2-40B4-BE49-F238E27FC236}">
                <a16:creationId xmlns:a16="http://schemas.microsoft.com/office/drawing/2014/main" id="{74406121-1557-4786-B48F-131A014276FD}"/>
              </a:ext>
            </a:extLst>
          </p:cNvPr>
          <p:cNvSpPr>
            <a:spLocks noGrp="1"/>
          </p:cNvSpPr>
          <p:nvPr>
            <p:ph type="dt" sz="half" idx="27"/>
          </p:nvPr>
        </p:nvSpPr>
        <p:spPr>
          <a:xfrm>
            <a:off x="22690666" y="582672"/>
            <a:ext cx="1071033" cy="203202"/>
          </a:xfrm>
          <a:prstGeom prst="rect">
            <a:avLst/>
          </a:prstGeom>
        </p:spPr>
        <p:txBody>
          <a:bodyPr/>
          <a:lstStyle/>
          <a:p>
            <a:fld id="{801A524E-A93D-4495-8F3E-19B09EE983F3}" type="datetime1">
              <a:rPr lang="pl-PL" smtClean="0"/>
              <a:pPr/>
              <a:t>08.11.2022</a:t>
            </a:fld>
            <a:endParaRPr lang="en-US" dirty="0"/>
          </a:p>
        </p:txBody>
      </p:sp>
    </p:spTree>
    <p:extLst>
      <p:ext uri="{BB962C8B-B14F-4D97-AF65-F5344CB8AC3E}">
        <p14:creationId xmlns:p14="http://schemas.microsoft.com/office/powerpoint/2010/main" val="2013732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D98E431-F835-429A-8543-F211FB42A25E}"/>
              </a:ext>
            </a:extLst>
          </p:cNvPr>
          <p:cNvSpPr>
            <a:spLocks noGrp="1"/>
          </p:cNvSpPr>
          <p:nvPr>
            <p:ph type="pic" sz="quarter" idx="22"/>
          </p:nvPr>
        </p:nvSpPr>
        <p:spPr/>
      </p:sp>
      <p:sp>
        <p:nvSpPr>
          <p:cNvPr id="3" name="Slide Number Placeholder 2">
            <a:extLst>
              <a:ext uri="{FF2B5EF4-FFF2-40B4-BE49-F238E27FC236}">
                <a16:creationId xmlns:a16="http://schemas.microsoft.com/office/drawing/2014/main" id="{ACD7B5DD-EE10-42BB-A639-F689EF1E3F25}"/>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44</a:t>
            </a:fld>
            <a:endParaRPr lang="en-US"/>
          </a:p>
        </p:txBody>
      </p:sp>
      <p:sp>
        <p:nvSpPr>
          <p:cNvPr id="9" name="Text Placeholder 8">
            <a:extLst>
              <a:ext uri="{FF2B5EF4-FFF2-40B4-BE49-F238E27FC236}">
                <a16:creationId xmlns:a16="http://schemas.microsoft.com/office/drawing/2014/main" id="{422467D7-1FA3-4A58-8FAD-9EE6E9969D79}"/>
              </a:ext>
            </a:extLst>
          </p:cNvPr>
          <p:cNvSpPr>
            <a:spLocks noGrp="1"/>
          </p:cNvSpPr>
          <p:nvPr>
            <p:ph type="body" sz="quarter" idx="25"/>
          </p:nvPr>
        </p:nvSpPr>
        <p:spPr/>
        <p:txBody>
          <a:bodyPr/>
          <a:lstStyle/>
          <a:p>
            <a:endParaRPr lang="en-US"/>
          </a:p>
        </p:txBody>
      </p:sp>
      <p:sp>
        <p:nvSpPr>
          <p:cNvPr id="4" name="Date Placeholder 3">
            <a:extLst>
              <a:ext uri="{FF2B5EF4-FFF2-40B4-BE49-F238E27FC236}">
                <a16:creationId xmlns:a16="http://schemas.microsoft.com/office/drawing/2014/main" id="{0ED5A693-0EDE-4A89-862A-5D13832FDDE5}"/>
              </a:ext>
            </a:extLst>
          </p:cNvPr>
          <p:cNvSpPr>
            <a:spLocks noGrp="1"/>
          </p:cNvSpPr>
          <p:nvPr>
            <p:ph type="dt" sz="half" idx="24"/>
          </p:nvPr>
        </p:nvSpPr>
        <p:spPr>
          <a:xfrm>
            <a:off x="22690666" y="582672"/>
            <a:ext cx="1071033" cy="203202"/>
          </a:xfrm>
        </p:spPr>
        <p:txBody>
          <a:bodyPr/>
          <a:lstStyle/>
          <a:p>
            <a:fld id="{D89EFCBD-CD4B-4181-A55D-281CA165F7C4}" type="datetime1">
              <a:rPr lang="pl-PL" smtClean="0"/>
              <a:pPr/>
              <a:t>08.11.2022</a:t>
            </a:fld>
            <a:endParaRPr lang="en-US" dirty="0"/>
          </a:p>
        </p:txBody>
      </p:sp>
    </p:spTree>
    <p:extLst>
      <p:ext uri="{BB962C8B-B14F-4D97-AF65-F5344CB8AC3E}">
        <p14:creationId xmlns:p14="http://schemas.microsoft.com/office/powerpoint/2010/main" val="291257376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A541A32-7E2A-4FCC-A3DA-1091CFAD073B}"/>
              </a:ext>
            </a:extLst>
          </p:cNvPr>
          <p:cNvSpPr>
            <a:spLocks noGrp="1"/>
          </p:cNvSpPr>
          <p:nvPr>
            <p:ph type="pic" sz="quarter" idx="29"/>
          </p:nvPr>
        </p:nvSpPr>
        <p:spPr/>
      </p:sp>
      <p:sp>
        <p:nvSpPr>
          <p:cNvPr id="18" name="Picture Placeholder 17">
            <a:extLst>
              <a:ext uri="{FF2B5EF4-FFF2-40B4-BE49-F238E27FC236}">
                <a16:creationId xmlns:a16="http://schemas.microsoft.com/office/drawing/2014/main" id="{C83F3AB8-4037-4DC9-9E7B-61924C1605AD}"/>
              </a:ext>
            </a:extLst>
          </p:cNvPr>
          <p:cNvSpPr>
            <a:spLocks noGrp="1"/>
          </p:cNvSpPr>
          <p:nvPr>
            <p:ph type="pic" sz="quarter" idx="28"/>
          </p:nvPr>
        </p:nvSpPr>
        <p:spPr/>
      </p:sp>
      <p:sp>
        <p:nvSpPr>
          <p:cNvPr id="16" name="Picture Placeholder 15">
            <a:extLst>
              <a:ext uri="{FF2B5EF4-FFF2-40B4-BE49-F238E27FC236}">
                <a16:creationId xmlns:a16="http://schemas.microsoft.com/office/drawing/2014/main" id="{11B4A475-63D8-4050-8D88-C2E92D07C8B9}"/>
              </a:ext>
            </a:extLst>
          </p:cNvPr>
          <p:cNvSpPr>
            <a:spLocks noGrp="1"/>
          </p:cNvSpPr>
          <p:nvPr>
            <p:ph type="pic" sz="quarter" idx="22"/>
          </p:nvPr>
        </p:nvSpPr>
        <p:spPr/>
      </p:sp>
      <p:sp>
        <p:nvSpPr>
          <p:cNvPr id="5" name="Text Placeholder 4">
            <a:extLst>
              <a:ext uri="{FF2B5EF4-FFF2-40B4-BE49-F238E27FC236}">
                <a16:creationId xmlns:a16="http://schemas.microsoft.com/office/drawing/2014/main" id="{CE8631F9-9817-4C8D-8401-F625BC5CD6F5}"/>
              </a:ext>
            </a:extLst>
          </p:cNvPr>
          <p:cNvSpPr>
            <a:spLocks noGrp="1"/>
          </p:cNvSpPr>
          <p:nvPr>
            <p:ph type="body" sz="half" idx="32"/>
          </p:nvPr>
        </p:nvSpPr>
        <p:spPr>
          <a:xfrm>
            <a:off x="17110528" y="4969939"/>
            <a:ext cx="5583527" cy="2725696"/>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p:txBody>
      </p:sp>
      <p:sp>
        <p:nvSpPr>
          <p:cNvPr id="6" name="Text Placeholder 5">
            <a:extLst>
              <a:ext uri="{FF2B5EF4-FFF2-40B4-BE49-F238E27FC236}">
                <a16:creationId xmlns:a16="http://schemas.microsoft.com/office/drawing/2014/main" id="{0A9C5D16-21BA-46D8-A720-177CF14E37D7}"/>
              </a:ext>
            </a:extLst>
          </p:cNvPr>
          <p:cNvSpPr>
            <a:spLocks noGrp="1"/>
          </p:cNvSpPr>
          <p:nvPr>
            <p:ph type="body" sz="half" idx="31"/>
          </p:nvPr>
        </p:nvSpPr>
        <p:spPr>
          <a:xfrm>
            <a:off x="9400236" y="9788722"/>
            <a:ext cx="5583527" cy="2725696"/>
          </a:xfrm>
        </p:spPr>
        <p:txBody>
          <a:bodyPr>
            <a:normAutofit lnSpcReduction="10000"/>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a:p>
            <a:endParaRPr lang="en-US" dirty="0"/>
          </a:p>
        </p:txBody>
      </p:sp>
      <p:sp>
        <p:nvSpPr>
          <p:cNvPr id="7" name="Text Placeholder 6">
            <a:extLst>
              <a:ext uri="{FF2B5EF4-FFF2-40B4-BE49-F238E27FC236}">
                <a16:creationId xmlns:a16="http://schemas.microsoft.com/office/drawing/2014/main" id="{285D6A83-4621-4FDF-A9C6-4190B211D4D2}"/>
              </a:ext>
            </a:extLst>
          </p:cNvPr>
          <p:cNvSpPr>
            <a:spLocks noGrp="1"/>
          </p:cNvSpPr>
          <p:nvPr>
            <p:ph type="body" sz="quarter" idx="30"/>
          </p:nvPr>
        </p:nvSpPr>
        <p:spPr>
          <a:xfrm>
            <a:off x="1791460" y="5892456"/>
            <a:ext cx="5931375" cy="6508843"/>
          </a:xfrm>
        </p:spPr>
        <p:txBody>
          <a:bodyPr/>
          <a:lstStyle/>
          <a:p>
            <a:r>
              <a:rPr lang="it-IT" dirty="0"/>
              <a:t>At vero eos et accusamus et iusto odio</a:t>
            </a:r>
            <a:endParaRPr lang="en-US" dirty="0"/>
          </a:p>
          <a:p>
            <a:endParaRPr lang="en-US" dirty="0"/>
          </a:p>
        </p:txBody>
      </p:sp>
      <p:sp>
        <p:nvSpPr>
          <p:cNvPr id="8" name="Slide Number Placeholder 7">
            <a:extLst>
              <a:ext uri="{FF2B5EF4-FFF2-40B4-BE49-F238E27FC236}">
                <a16:creationId xmlns:a16="http://schemas.microsoft.com/office/drawing/2014/main" id="{02B18F20-C079-43DB-81E5-450A84D6D7B2}"/>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45</a:t>
            </a:fld>
            <a:endParaRPr lang="en-US"/>
          </a:p>
        </p:txBody>
      </p:sp>
      <p:sp>
        <p:nvSpPr>
          <p:cNvPr id="17" name="Text Placeholder 16">
            <a:extLst>
              <a:ext uri="{FF2B5EF4-FFF2-40B4-BE49-F238E27FC236}">
                <a16:creationId xmlns:a16="http://schemas.microsoft.com/office/drawing/2014/main" id="{465171FB-1867-42BE-9049-3408DF5BABC8}"/>
              </a:ext>
            </a:extLst>
          </p:cNvPr>
          <p:cNvSpPr>
            <a:spLocks noGrp="1"/>
          </p:cNvSpPr>
          <p:nvPr>
            <p:ph type="body" sz="quarter" idx="4294967295"/>
          </p:nvPr>
        </p:nvSpPr>
        <p:spPr>
          <a:xfrm>
            <a:off x="6707782" y="582672"/>
            <a:ext cx="10440558" cy="430887"/>
          </a:xfrm>
        </p:spPr>
        <p:txBody>
          <a:bodyPr/>
          <a:lstStyle/>
          <a:p>
            <a:endParaRPr lang="en-US"/>
          </a:p>
        </p:txBody>
      </p:sp>
      <p:sp>
        <p:nvSpPr>
          <p:cNvPr id="9" name="Date Placeholder 8">
            <a:extLst>
              <a:ext uri="{FF2B5EF4-FFF2-40B4-BE49-F238E27FC236}">
                <a16:creationId xmlns:a16="http://schemas.microsoft.com/office/drawing/2014/main" id="{99137D06-0367-47E7-BDFD-DA85103375E6}"/>
              </a:ext>
            </a:extLst>
          </p:cNvPr>
          <p:cNvSpPr>
            <a:spLocks noGrp="1"/>
          </p:cNvSpPr>
          <p:nvPr>
            <p:ph type="dt" sz="half" idx="23"/>
          </p:nvPr>
        </p:nvSpPr>
        <p:spPr>
          <a:xfrm>
            <a:off x="22690666" y="582672"/>
            <a:ext cx="1071033" cy="203202"/>
          </a:xfrm>
          <a:prstGeom prst="rect">
            <a:avLst/>
          </a:prstGeom>
        </p:spPr>
        <p:txBody>
          <a:bodyPr/>
          <a:lstStyle/>
          <a:p>
            <a:fld id="{F3C3B79C-3046-477F-8FEC-E7761A3283A9}" type="datetime1">
              <a:rPr lang="pl-PL" smtClean="0"/>
              <a:pPr/>
              <a:t>08.11.2022</a:t>
            </a:fld>
            <a:endParaRPr lang="en-US" dirty="0"/>
          </a:p>
        </p:txBody>
      </p:sp>
    </p:spTree>
    <p:extLst>
      <p:ext uri="{BB962C8B-B14F-4D97-AF65-F5344CB8AC3E}">
        <p14:creationId xmlns:p14="http://schemas.microsoft.com/office/powerpoint/2010/main" val="166705240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FF9A628-C6B1-4376-A582-3CC1BD5716F9}"/>
              </a:ext>
            </a:extLst>
          </p:cNvPr>
          <p:cNvSpPr>
            <a:spLocks noGrp="1"/>
          </p:cNvSpPr>
          <p:nvPr>
            <p:ph type="pic" sz="quarter" idx="29"/>
          </p:nvPr>
        </p:nvSpPr>
        <p:spPr/>
      </p:sp>
      <p:sp>
        <p:nvSpPr>
          <p:cNvPr id="22" name="Picture Placeholder 21">
            <a:extLst>
              <a:ext uri="{FF2B5EF4-FFF2-40B4-BE49-F238E27FC236}">
                <a16:creationId xmlns:a16="http://schemas.microsoft.com/office/drawing/2014/main" id="{0841F886-F911-4312-9D4B-D4EF59B59D78}"/>
              </a:ext>
            </a:extLst>
          </p:cNvPr>
          <p:cNvSpPr>
            <a:spLocks noGrp="1"/>
          </p:cNvSpPr>
          <p:nvPr>
            <p:ph type="pic" sz="quarter" idx="28"/>
          </p:nvPr>
        </p:nvSpPr>
        <p:spPr/>
      </p:sp>
      <p:sp>
        <p:nvSpPr>
          <p:cNvPr id="20" name="Picture Placeholder 19">
            <a:extLst>
              <a:ext uri="{FF2B5EF4-FFF2-40B4-BE49-F238E27FC236}">
                <a16:creationId xmlns:a16="http://schemas.microsoft.com/office/drawing/2014/main" id="{6B4B8C9F-E084-4C1B-9270-2A2780317E16}"/>
              </a:ext>
            </a:extLst>
          </p:cNvPr>
          <p:cNvSpPr>
            <a:spLocks noGrp="1"/>
          </p:cNvSpPr>
          <p:nvPr>
            <p:ph type="pic" sz="quarter" idx="22"/>
          </p:nvPr>
        </p:nvSpPr>
        <p:spPr/>
      </p:sp>
      <p:sp>
        <p:nvSpPr>
          <p:cNvPr id="8" name="Slide Number Placeholder 7">
            <a:extLst>
              <a:ext uri="{FF2B5EF4-FFF2-40B4-BE49-F238E27FC236}">
                <a16:creationId xmlns:a16="http://schemas.microsoft.com/office/drawing/2014/main" id="{02B18F20-C079-43DB-81E5-450A84D6D7B2}"/>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46</a:t>
            </a:fld>
            <a:endParaRPr lang="en-US"/>
          </a:p>
        </p:txBody>
      </p:sp>
      <p:sp>
        <p:nvSpPr>
          <p:cNvPr id="21" name="Text Placeholder 20">
            <a:extLst>
              <a:ext uri="{FF2B5EF4-FFF2-40B4-BE49-F238E27FC236}">
                <a16:creationId xmlns:a16="http://schemas.microsoft.com/office/drawing/2014/main" id="{5ECCF543-E452-41B0-8051-FCECBFD0B305}"/>
              </a:ext>
            </a:extLst>
          </p:cNvPr>
          <p:cNvSpPr>
            <a:spLocks noGrp="1"/>
          </p:cNvSpPr>
          <p:nvPr>
            <p:ph type="body" sz="quarter" idx="27"/>
          </p:nvPr>
        </p:nvSpPr>
        <p:spPr/>
        <p:txBody>
          <a:bodyPr/>
          <a:lstStyle/>
          <a:p>
            <a:endParaRPr lang="en-US"/>
          </a:p>
        </p:txBody>
      </p:sp>
      <p:sp>
        <p:nvSpPr>
          <p:cNvPr id="7" name="Text Placeholder 6">
            <a:extLst>
              <a:ext uri="{FF2B5EF4-FFF2-40B4-BE49-F238E27FC236}">
                <a16:creationId xmlns:a16="http://schemas.microsoft.com/office/drawing/2014/main" id="{285D6A83-4621-4FDF-A9C6-4190B211D4D2}"/>
              </a:ext>
            </a:extLst>
          </p:cNvPr>
          <p:cNvSpPr>
            <a:spLocks noGrp="1"/>
          </p:cNvSpPr>
          <p:nvPr>
            <p:ph type="body" sz="quarter" idx="30"/>
          </p:nvPr>
        </p:nvSpPr>
        <p:spPr>
          <a:xfrm>
            <a:off x="1791460" y="5892456"/>
            <a:ext cx="5931375" cy="6508843"/>
          </a:xfrm>
        </p:spPr>
        <p:txBody>
          <a:bodyPr/>
          <a:lstStyle/>
          <a:p>
            <a:r>
              <a:rPr lang="it-IT" dirty="0"/>
              <a:t>At vero eos et accusamus et iusto odio</a:t>
            </a:r>
            <a:endParaRPr lang="en-US" dirty="0"/>
          </a:p>
          <a:p>
            <a:endParaRPr lang="en-US" dirty="0"/>
          </a:p>
        </p:txBody>
      </p:sp>
      <p:sp>
        <p:nvSpPr>
          <p:cNvPr id="6" name="Text Placeholder 5">
            <a:extLst>
              <a:ext uri="{FF2B5EF4-FFF2-40B4-BE49-F238E27FC236}">
                <a16:creationId xmlns:a16="http://schemas.microsoft.com/office/drawing/2014/main" id="{0A9C5D16-21BA-46D8-A720-177CF14E37D7}"/>
              </a:ext>
            </a:extLst>
          </p:cNvPr>
          <p:cNvSpPr>
            <a:spLocks noGrp="1"/>
          </p:cNvSpPr>
          <p:nvPr>
            <p:ph type="body" sz="half" idx="31"/>
          </p:nvPr>
        </p:nvSpPr>
        <p:spPr>
          <a:xfrm>
            <a:off x="9400236" y="9788722"/>
            <a:ext cx="5583527" cy="2725696"/>
          </a:xfrm>
        </p:spPr>
        <p:txBody>
          <a:bodyPr>
            <a:normAutofit lnSpcReduction="10000"/>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a:p>
            <a:endParaRPr lang="en-US" dirty="0"/>
          </a:p>
        </p:txBody>
      </p:sp>
      <p:sp>
        <p:nvSpPr>
          <p:cNvPr id="5" name="Text Placeholder 4">
            <a:extLst>
              <a:ext uri="{FF2B5EF4-FFF2-40B4-BE49-F238E27FC236}">
                <a16:creationId xmlns:a16="http://schemas.microsoft.com/office/drawing/2014/main" id="{CE8631F9-9817-4C8D-8401-F625BC5CD6F5}"/>
              </a:ext>
            </a:extLst>
          </p:cNvPr>
          <p:cNvSpPr>
            <a:spLocks noGrp="1"/>
          </p:cNvSpPr>
          <p:nvPr>
            <p:ph type="body" sz="half" idx="32"/>
          </p:nvPr>
        </p:nvSpPr>
        <p:spPr>
          <a:xfrm>
            <a:off x="17110528" y="4969939"/>
            <a:ext cx="5583527" cy="2725696"/>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p:txBody>
      </p:sp>
      <p:sp>
        <p:nvSpPr>
          <p:cNvPr id="9" name="Date Placeholder 8">
            <a:extLst>
              <a:ext uri="{FF2B5EF4-FFF2-40B4-BE49-F238E27FC236}">
                <a16:creationId xmlns:a16="http://schemas.microsoft.com/office/drawing/2014/main" id="{99137D06-0367-47E7-BDFD-DA85103375E6}"/>
              </a:ext>
            </a:extLst>
          </p:cNvPr>
          <p:cNvSpPr>
            <a:spLocks noGrp="1"/>
          </p:cNvSpPr>
          <p:nvPr>
            <p:ph type="dt" sz="half" idx="24"/>
          </p:nvPr>
        </p:nvSpPr>
        <p:spPr>
          <a:xfrm>
            <a:off x="22690666" y="582672"/>
            <a:ext cx="1071033" cy="203202"/>
          </a:xfrm>
        </p:spPr>
        <p:txBody>
          <a:bodyPr/>
          <a:lstStyle/>
          <a:p>
            <a:fld id="{F3C3B79C-3046-477F-8FEC-E7761A3283A9}" type="datetime1">
              <a:rPr lang="pl-PL" smtClean="0"/>
              <a:pPr/>
              <a:t>08.11.2022</a:t>
            </a:fld>
            <a:endParaRPr lang="en-US" dirty="0"/>
          </a:p>
        </p:txBody>
      </p:sp>
    </p:spTree>
    <p:extLst>
      <p:ext uri="{BB962C8B-B14F-4D97-AF65-F5344CB8AC3E}">
        <p14:creationId xmlns:p14="http://schemas.microsoft.com/office/powerpoint/2010/main" val="209287190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E0700ED-8241-49D0-A0CA-A9A24122DDCF}"/>
              </a:ext>
            </a:extLst>
          </p:cNvPr>
          <p:cNvSpPr>
            <a:spLocks noGrp="1"/>
          </p:cNvSpPr>
          <p:nvPr>
            <p:ph type="pic" sz="quarter" idx="29"/>
          </p:nvPr>
        </p:nvSpPr>
        <p:spPr/>
      </p:sp>
      <p:sp>
        <p:nvSpPr>
          <p:cNvPr id="4" name="Picture Placeholder 3">
            <a:extLst>
              <a:ext uri="{FF2B5EF4-FFF2-40B4-BE49-F238E27FC236}">
                <a16:creationId xmlns:a16="http://schemas.microsoft.com/office/drawing/2014/main" id="{A96B3287-FAA1-4651-B431-033F37012F5F}"/>
              </a:ext>
            </a:extLst>
          </p:cNvPr>
          <p:cNvSpPr>
            <a:spLocks noGrp="1"/>
          </p:cNvSpPr>
          <p:nvPr>
            <p:ph type="pic" sz="quarter" idx="28"/>
          </p:nvPr>
        </p:nvSpPr>
        <p:spPr/>
      </p:sp>
      <p:sp>
        <p:nvSpPr>
          <p:cNvPr id="2" name="Picture Placeholder 1">
            <a:extLst>
              <a:ext uri="{FF2B5EF4-FFF2-40B4-BE49-F238E27FC236}">
                <a16:creationId xmlns:a16="http://schemas.microsoft.com/office/drawing/2014/main" id="{477330C8-3D0F-4475-A8B7-309FF85BE2A0}"/>
              </a:ext>
            </a:extLst>
          </p:cNvPr>
          <p:cNvSpPr>
            <a:spLocks noGrp="1"/>
          </p:cNvSpPr>
          <p:nvPr>
            <p:ph type="pic" sz="quarter" idx="22"/>
          </p:nvPr>
        </p:nvSpPr>
        <p:spPr/>
      </p:sp>
      <p:sp>
        <p:nvSpPr>
          <p:cNvPr id="8" name="Slide Number Placeholder 7">
            <a:extLst>
              <a:ext uri="{FF2B5EF4-FFF2-40B4-BE49-F238E27FC236}">
                <a16:creationId xmlns:a16="http://schemas.microsoft.com/office/drawing/2014/main" id="{02B18F20-C079-43DB-81E5-450A84D6D7B2}"/>
              </a:ext>
            </a:extLst>
          </p:cNvPr>
          <p:cNvSpPr>
            <a:spLocks noGrp="1"/>
          </p:cNvSpPr>
          <p:nvPr>
            <p:ph type="sldNum" sz="quarter" idx="2"/>
          </p:nvPr>
        </p:nvSpPr>
        <p:spPr/>
        <p:txBody>
          <a:bodyPr/>
          <a:lstStyle/>
          <a:p>
            <a:fld id="{86CB4B4D-7CA3-9044-876B-883B54F8677D}" type="slidenum">
              <a:rPr lang="en-US" smtClean="0"/>
              <a:t>47</a:t>
            </a:fld>
            <a:endParaRPr lang="en-US"/>
          </a:p>
        </p:txBody>
      </p:sp>
      <p:sp>
        <p:nvSpPr>
          <p:cNvPr id="9" name="Date Placeholder 8">
            <a:extLst>
              <a:ext uri="{FF2B5EF4-FFF2-40B4-BE49-F238E27FC236}">
                <a16:creationId xmlns:a16="http://schemas.microsoft.com/office/drawing/2014/main" id="{99137D06-0367-47E7-BDFD-DA85103375E6}"/>
              </a:ext>
            </a:extLst>
          </p:cNvPr>
          <p:cNvSpPr>
            <a:spLocks noGrp="1"/>
          </p:cNvSpPr>
          <p:nvPr>
            <p:ph type="dt" sz="half" idx="24"/>
          </p:nvPr>
        </p:nvSpPr>
        <p:spPr>
          <a:xfrm>
            <a:off x="20635448" y="582672"/>
            <a:ext cx="3126252" cy="203202"/>
          </a:xfrm>
          <a:prstGeom prst="rect">
            <a:avLst/>
          </a:prstGeom>
        </p:spPr>
        <p:txBody>
          <a:bodyPr/>
          <a:lstStyle/>
          <a:p>
            <a:pPr algn="r"/>
            <a:fld id="{F3C3B79C-3046-477F-8FEC-E7761A3283A9}" type="datetime1">
              <a:rPr lang="pl-PL" smtClean="0"/>
              <a:t>08.11.2022</a:t>
            </a:fld>
            <a:endParaRPr lang="en-US" dirty="0"/>
          </a:p>
        </p:txBody>
      </p:sp>
      <p:sp>
        <p:nvSpPr>
          <p:cNvPr id="3" name="Text Placeholder 2">
            <a:extLst>
              <a:ext uri="{FF2B5EF4-FFF2-40B4-BE49-F238E27FC236}">
                <a16:creationId xmlns:a16="http://schemas.microsoft.com/office/drawing/2014/main" id="{CA214CE8-4988-40DF-865E-0739B60C3C2C}"/>
              </a:ext>
            </a:extLst>
          </p:cNvPr>
          <p:cNvSpPr>
            <a:spLocks noGrp="1"/>
          </p:cNvSpPr>
          <p:nvPr>
            <p:ph type="body" sz="quarter" idx="27"/>
          </p:nvPr>
        </p:nvSpPr>
        <p:spPr/>
        <p:txBody>
          <a:bodyPr/>
          <a:lstStyle/>
          <a:p>
            <a:endParaRPr lang="en-US"/>
          </a:p>
        </p:txBody>
      </p:sp>
      <p:sp>
        <p:nvSpPr>
          <p:cNvPr id="7" name="Text Placeholder 6">
            <a:extLst>
              <a:ext uri="{FF2B5EF4-FFF2-40B4-BE49-F238E27FC236}">
                <a16:creationId xmlns:a16="http://schemas.microsoft.com/office/drawing/2014/main" id="{285D6A83-4621-4FDF-A9C6-4190B211D4D2}"/>
              </a:ext>
            </a:extLst>
          </p:cNvPr>
          <p:cNvSpPr>
            <a:spLocks noGrp="1"/>
          </p:cNvSpPr>
          <p:nvPr>
            <p:ph type="body" sz="quarter" idx="30"/>
          </p:nvPr>
        </p:nvSpPr>
        <p:spPr/>
        <p:txBody>
          <a:bodyPr/>
          <a:lstStyle/>
          <a:p>
            <a:r>
              <a:rPr lang="it-IT" dirty="0"/>
              <a:t>At vero eos et accusamus et iusto odio</a:t>
            </a:r>
            <a:endParaRPr lang="en-US" dirty="0"/>
          </a:p>
          <a:p>
            <a:endParaRPr lang="en-US" dirty="0"/>
          </a:p>
        </p:txBody>
      </p:sp>
      <p:sp>
        <p:nvSpPr>
          <p:cNvPr id="6" name="Text Placeholder 5">
            <a:extLst>
              <a:ext uri="{FF2B5EF4-FFF2-40B4-BE49-F238E27FC236}">
                <a16:creationId xmlns:a16="http://schemas.microsoft.com/office/drawing/2014/main" id="{0A9C5D16-21BA-46D8-A720-177CF14E37D7}"/>
              </a:ext>
            </a:extLst>
          </p:cNvPr>
          <p:cNvSpPr>
            <a:spLocks noGrp="1"/>
          </p:cNvSpPr>
          <p:nvPr>
            <p:ph type="body" sz="half" idx="31"/>
          </p:nvPr>
        </p:nvSpPr>
        <p:spPr/>
        <p:txBody>
          <a:bodyPr>
            <a:normAutofit lnSpcReduction="10000"/>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a:p>
            <a:endParaRPr lang="en-US" dirty="0"/>
          </a:p>
        </p:txBody>
      </p:sp>
      <p:sp>
        <p:nvSpPr>
          <p:cNvPr id="5" name="Text Placeholder 4">
            <a:extLst>
              <a:ext uri="{FF2B5EF4-FFF2-40B4-BE49-F238E27FC236}">
                <a16:creationId xmlns:a16="http://schemas.microsoft.com/office/drawing/2014/main" id="{CE8631F9-9817-4C8D-8401-F625BC5CD6F5}"/>
              </a:ext>
            </a:extLst>
          </p:cNvPr>
          <p:cNvSpPr>
            <a:spLocks noGrp="1"/>
          </p:cNvSpPr>
          <p:nvPr>
            <p:ph type="body" sz="half" idx="32"/>
          </p:nvPr>
        </p:nvSpPr>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a:t>
            </a:r>
          </a:p>
        </p:txBody>
      </p:sp>
    </p:spTree>
    <p:extLst>
      <p:ext uri="{BB962C8B-B14F-4D97-AF65-F5344CB8AC3E}">
        <p14:creationId xmlns:p14="http://schemas.microsoft.com/office/powerpoint/2010/main" val="64230772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623ABE-0C44-4C65-9FAB-3C76F50E0B27}"/>
              </a:ext>
            </a:extLst>
          </p:cNvPr>
          <p:cNvSpPr>
            <a:spLocks noGrp="1"/>
          </p:cNvSpPr>
          <p:nvPr>
            <p:ph type="body" sz="quarter" idx="26"/>
          </p:nvPr>
        </p:nvSpPr>
        <p:spPr>
          <a:xfrm>
            <a:off x="6168083" y="4306900"/>
            <a:ext cx="12047833" cy="5102199"/>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3" name="Slide Number Placeholder 2">
            <a:extLst>
              <a:ext uri="{FF2B5EF4-FFF2-40B4-BE49-F238E27FC236}">
                <a16:creationId xmlns:a16="http://schemas.microsoft.com/office/drawing/2014/main" id="{641AF726-B610-4C08-BDB5-5C5DA4A6B523}"/>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48</a:t>
            </a:fld>
            <a:endParaRPr lang="en-US"/>
          </a:p>
        </p:txBody>
      </p:sp>
      <p:sp>
        <p:nvSpPr>
          <p:cNvPr id="9" name="Text Placeholder 8">
            <a:extLst>
              <a:ext uri="{FF2B5EF4-FFF2-40B4-BE49-F238E27FC236}">
                <a16:creationId xmlns:a16="http://schemas.microsoft.com/office/drawing/2014/main" id="{2C73DFA9-70F9-4E7F-916B-81B9D773CED9}"/>
              </a:ext>
            </a:extLst>
          </p:cNvPr>
          <p:cNvSpPr>
            <a:spLocks noGrp="1"/>
          </p:cNvSpPr>
          <p:nvPr>
            <p:ph type="body" sz="quarter" idx="25"/>
          </p:nvPr>
        </p:nvSpPr>
        <p:spPr/>
        <p:txBody>
          <a:bodyPr/>
          <a:lstStyle/>
          <a:p>
            <a:endParaRPr lang="en-US"/>
          </a:p>
        </p:txBody>
      </p:sp>
      <p:sp>
        <p:nvSpPr>
          <p:cNvPr id="4" name="Date Placeholder 3">
            <a:extLst>
              <a:ext uri="{FF2B5EF4-FFF2-40B4-BE49-F238E27FC236}">
                <a16:creationId xmlns:a16="http://schemas.microsoft.com/office/drawing/2014/main" id="{785055D7-4535-45B7-8D81-60CCBA158434}"/>
              </a:ext>
            </a:extLst>
          </p:cNvPr>
          <p:cNvSpPr>
            <a:spLocks noGrp="1"/>
          </p:cNvSpPr>
          <p:nvPr>
            <p:ph type="dt" sz="half" idx="24"/>
          </p:nvPr>
        </p:nvSpPr>
        <p:spPr>
          <a:xfrm>
            <a:off x="22690666" y="582672"/>
            <a:ext cx="1071033" cy="203202"/>
          </a:xfrm>
        </p:spPr>
        <p:txBody>
          <a:bodyPr/>
          <a:lstStyle/>
          <a:p>
            <a:fld id="{D030E90E-3A3D-45AA-80E1-3D6DF7B7FF4F}" type="datetime1">
              <a:rPr lang="pl-PL" smtClean="0"/>
              <a:pPr/>
              <a:t>08.11.2022</a:t>
            </a:fld>
            <a:endParaRPr lang="en-US" dirty="0"/>
          </a:p>
        </p:txBody>
      </p:sp>
    </p:spTree>
    <p:extLst>
      <p:ext uri="{BB962C8B-B14F-4D97-AF65-F5344CB8AC3E}">
        <p14:creationId xmlns:p14="http://schemas.microsoft.com/office/powerpoint/2010/main" val="173045744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910C2E7-864D-4CA4-9379-CDA289D86D87}"/>
              </a:ext>
            </a:extLst>
          </p:cNvPr>
          <p:cNvSpPr>
            <a:spLocks noGrp="1"/>
          </p:cNvSpPr>
          <p:nvPr>
            <p:ph type="pic" sz="quarter" idx="22"/>
          </p:nvPr>
        </p:nvSpPr>
        <p:spPr/>
      </p:sp>
      <p:sp>
        <p:nvSpPr>
          <p:cNvPr id="3" name="Text Placeholder 2">
            <a:extLst>
              <a:ext uri="{FF2B5EF4-FFF2-40B4-BE49-F238E27FC236}">
                <a16:creationId xmlns:a16="http://schemas.microsoft.com/office/drawing/2014/main" id="{F5C6585D-44D6-4483-9791-0635CDFD0718}"/>
              </a:ext>
            </a:extLst>
          </p:cNvPr>
          <p:cNvSpPr>
            <a:spLocks noGrp="1"/>
          </p:cNvSpPr>
          <p:nvPr>
            <p:ph type="body" sz="quarter" idx="26"/>
          </p:nvPr>
        </p:nvSpPr>
        <p:spPr>
          <a:xfrm>
            <a:off x="2446238" y="2387850"/>
            <a:ext cx="8529131" cy="8940297"/>
          </a:xfrm>
        </p:spPr>
        <p:txBody>
          <a:bodyPr/>
          <a:lstStyle/>
          <a:p>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a:t>
            </a:r>
          </a:p>
        </p:txBody>
      </p:sp>
      <p:sp>
        <p:nvSpPr>
          <p:cNvPr id="4" name="Slide Number Placeholder 3">
            <a:extLst>
              <a:ext uri="{FF2B5EF4-FFF2-40B4-BE49-F238E27FC236}">
                <a16:creationId xmlns:a16="http://schemas.microsoft.com/office/drawing/2014/main" id="{283F668C-0FD4-4A28-94FC-18188F91F87E}"/>
              </a:ext>
            </a:extLst>
          </p:cNvPr>
          <p:cNvSpPr>
            <a:spLocks noGrp="1"/>
          </p:cNvSpPr>
          <p:nvPr>
            <p:ph type="sldNum" sz="quarter" idx="2"/>
          </p:nvPr>
        </p:nvSpPr>
        <p:spPr>
          <a:xfrm>
            <a:off x="23560099" y="12939772"/>
            <a:ext cx="239701" cy="203201"/>
          </a:xfrm>
        </p:spPr>
        <p:txBody>
          <a:bodyPr/>
          <a:lstStyle/>
          <a:p>
            <a:fld id="{86CB4B4D-7CA3-9044-876B-883B54F8677D}" type="slidenum">
              <a:rPr lang="en-US" smtClean="0"/>
              <a:pPr/>
              <a:t>49</a:t>
            </a:fld>
            <a:endParaRPr lang="en-US"/>
          </a:p>
        </p:txBody>
      </p:sp>
      <p:sp>
        <p:nvSpPr>
          <p:cNvPr id="11" name="Text Placeholder 10">
            <a:extLst>
              <a:ext uri="{FF2B5EF4-FFF2-40B4-BE49-F238E27FC236}">
                <a16:creationId xmlns:a16="http://schemas.microsoft.com/office/drawing/2014/main" id="{DB53C6CD-203B-48C2-8373-A20DDEA4EDFF}"/>
              </a:ext>
            </a:extLst>
          </p:cNvPr>
          <p:cNvSpPr>
            <a:spLocks noGrp="1"/>
          </p:cNvSpPr>
          <p:nvPr>
            <p:ph type="body" sz="quarter" idx="25"/>
          </p:nvPr>
        </p:nvSpPr>
        <p:spPr/>
        <p:txBody>
          <a:bodyPr/>
          <a:lstStyle/>
          <a:p>
            <a:endParaRPr lang="en-US"/>
          </a:p>
        </p:txBody>
      </p:sp>
      <p:sp>
        <p:nvSpPr>
          <p:cNvPr id="5" name="Date Placeholder 4">
            <a:extLst>
              <a:ext uri="{FF2B5EF4-FFF2-40B4-BE49-F238E27FC236}">
                <a16:creationId xmlns:a16="http://schemas.microsoft.com/office/drawing/2014/main" id="{074199FD-EC47-4896-9C77-2B495D224F67}"/>
              </a:ext>
            </a:extLst>
          </p:cNvPr>
          <p:cNvSpPr>
            <a:spLocks noGrp="1"/>
          </p:cNvSpPr>
          <p:nvPr>
            <p:ph type="dt" sz="half" idx="24"/>
          </p:nvPr>
        </p:nvSpPr>
        <p:spPr>
          <a:xfrm>
            <a:off x="22690666" y="582672"/>
            <a:ext cx="1071033" cy="203202"/>
          </a:xfrm>
        </p:spPr>
        <p:txBody>
          <a:bodyPr/>
          <a:lstStyle/>
          <a:p>
            <a:fld id="{67208FDC-A263-40B9-AFFE-48390C36F276}" type="datetime1">
              <a:rPr lang="pl-PL" smtClean="0"/>
              <a:pPr/>
              <a:t>08.11.2022</a:t>
            </a:fld>
            <a:endParaRPr lang="en-US" dirty="0"/>
          </a:p>
        </p:txBody>
      </p:sp>
    </p:spTree>
    <p:extLst>
      <p:ext uri="{BB962C8B-B14F-4D97-AF65-F5344CB8AC3E}">
        <p14:creationId xmlns:p14="http://schemas.microsoft.com/office/powerpoint/2010/main" val="1454867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C65873-5E55-44D6-8AF0-258F70AC2E5B}"/>
              </a:ext>
            </a:extLst>
          </p:cNvPr>
          <p:cNvSpPr>
            <a:spLocks noGrp="1"/>
          </p:cNvSpPr>
          <p:nvPr>
            <p:ph type="sldNum" sz="quarter" idx="2"/>
          </p:nvPr>
        </p:nvSpPr>
        <p:spPr/>
        <p:txBody>
          <a:bodyPr/>
          <a:lstStyle/>
          <a:p>
            <a:fld id="{86CB4B4D-7CA3-9044-876B-883B54F8677D}" type="slidenum">
              <a:rPr lang="en-US" smtClean="0"/>
              <a:pPr/>
              <a:t>5</a:t>
            </a:fld>
            <a:endParaRPr lang="en-US"/>
          </a:p>
        </p:txBody>
      </p:sp>
      <p:sp>
        <p:nvSpPr>
          <p:cNvPr id="4" name="Text Placeholder 3">
            <a:extLst>
              <a:ext uri="{FF2B5EF4-FFF2-40B4-BE49-F238E27FC236}">
                <a16:creationId xmlns:a16="http://schemas.microsoft.com/office/drawing/2014/main" id="{1F2E573D-B4AA-41F4-B94B-5C04FA57E0C4}"/>
              </a:ext>
            </a:extLst>
          </p:cNvPr>
          <p:cNvSpPr>
            <a:spLocks noGrp="1"/>
          </p:cNvSpPr>
          <p:nvPr>
            <p:ph type="body" sz="quarter" idx="32"/>
          </p:nvPr>
        </p:nvSpPr>
        <p:spPr/>
        <p:txBody>
          <a:bodyPr/>
          <a:lstStyle/>
          <a:p>
            <a:r>
              <a:rPr lang="en-US" dirty="0" err="1"/>
              <a:t>Hvem</a:t>
            </a:r>
            <a:r>
              <a:rPr lang="en-US" dirty="0"/>
              <a:t> er vi? </a:t>
            </a:r>
          </a:p>
        </p:txBody>
      </p:sp>
      <p:sp>
        <p:nvSpPr>
          <p:cNvPr id="9" name="Text Placeholder 8">
            <a:extLst>
              <a:ext uri="{FF2B5EF4-FFF2-40B4-BE49-F238E27FC236}">
                <a16:creationId xmlns:a16="http://schemas.microsoft.com/office/drawing/2014/main" id="{812E3D96-922E-49D3-9B1A-E7F68E781235}"/>
              </a:ext>
            </a:extLst>
          </p:cNvPr>
          <p:cNvSpPr>
            <a:spLocks noGrp="1"/>
          </p:cNvSpPr>
          <p:nvPr>
            <p:ph type="body" sz="half" idx="36"/>
          </p:nvPr>
        </p:nvSpPr>
        <p:spPr>
          <a:xfrm>
            <a:off x="17787694" y="8260596"/>
            <a:ext cx="5179494" cy="1415560"/>
          </a:xfrm>
        </p:spPr>
        <p:txBody>
          <a:bodyPr/>
          <a:lstStyle/>
          <a:p>
            <a:r>
              <a:rPr lang="pl-PL" dirty="0"/>
              <a:t>Lisa </a:t>
            </a:r>
            <a:r>
              <a:rPr lang="pl-PL" dirty="0" err="1"/>
              <a:t>Enge</a:t>
            </a:r>
            <a:r>
              <a:rPr lang="pl-PL" dirty="0"/>
              <a:t> </a:t>
            </a:r>
            <a:r>
              <a:rPr lang="pl-PL" dirty="0" err="1"/>
              <a:t>Haukås</a:t>
            </a:r>
            <a:endParaRPr lang="en-US" dirty="0"/>
          </a:p>
        </p:txBody>
      </p:sp>
      <p:sp>
        <p:nvSpPr>
          <p:cNvPr id="3" name="Text Placeholder 2">
            <a:extLst>
              <a:ext uri="{FF2B5EF4-FFF2-40B4-BE49-F238E27FC236}">
                <a16:creationId xmlns:a16="http://schemas.microsoft.com/office/drawing/2014/main" id="{401228A5-9C86-405F-909E-F3955DB7DDA7}"/>
              </a:ext>
            </a:extLst>
          </p:cNvPr>
          <p:cNvSpPr>
            <a:spLocks noGrp="1"/>
          </p:cNvSpPr>
          <p:nvPr>
            <p:ph type="body" sz="half" idx="33"/>
          </p:nvPr>
        </p:nvSpPr>
        <p:spPr>
          <a:xfrm>
            <a:off x="18389364" y="9813315"/>
            <a:ext cx="3976153" cy="1943517"/>
          </a:xfrm>
        </p:spPr>
        <p:txBody>
          <a:bodyPr>
            <a:normAutofit fontScale="92500" lnSpcReduction="20000"/>
          </a:bodyPr>
          <a:lstStyle/>
          <a:p>
            <a:r>
              <a:rPr lang="en-US" dirty="0"/>
              <a:t>29 </a:t>
            </a:r>
            <a:r>
              <a:rPr lang="en-US" dirty="0" err="1"/>
              <a:t>år</a:t>
            </a:r>
            <a:r>
              <a:rPr lang="en-US" dirty="0"/>
              <a:t>, </a:t>
            </a:r>
            <a:r>
              <a:rPr lang="en-US" dirty="0" err="1"/>
              <a:t>fra</a:t>
            </a:r>
            <a:r>
              <a:rPr lang="en-US" dirty="0"/>
              <a:t> </a:t>
            </a:r>
            <a:r>
              <a:rPr lang="en-US" dirty="0" err="1"/>
              <a:t>Haugesund</a:t>
            </a:r>
            <a:br>
              <a:rPr lang="en-US" dirty="0"/>
            </a:br>
            <a:r>
              <a:rPr lang="en-US" dirty="0"/>
              <a:t>Bachelor </a:t>
            </a:r>
            <a:r>
              <a:rPr lang="en-US" dirty="0" err="1"/>
              <a:t>i</a:t>
            </a:r>
            <a:r>
              <a:rPr lang="en-US" dirty="0"/>
              <a:t> </a:t>
            </a:r>
            <a:r>
              <a:rPr lang="en-US" dirty="0" err="1"/>
              <a:t>Dataingeniør</a:t>
            </a:r>
            <a:r>
              <a:rPr lang="en-US" dirty="0"/>
              <a:t> </a:t>
            </a:r>
            <a:br>
              <a:rPr lang="en-US" dirty="0"/>
            </a:br>
            <a:r>
              <a:rPr lang="en-US" dirty="0"/>
              <a:t>- </a:t>
            </a:r>
            <a:r>
              <a:rPr lang="en-US" dirty="0" err="1"/>
              <a:t>Universitetet</a:t>
            </a:r>
            <a:r>
              <a:rPr lang="en-US" dirty="0"/>
              <a:t> I </a:t>
            </a:r>
            <a:r>
              <a:rPr lang="en-US" dirty="0" err="1"/>
              <a:t>Agder</a:t>
            </a:r>
            <a:br>
              <a:rPr lang="en-US" dirty="0"/>
            </a:br>
            <a:r>
              <a:rPr lang="en-US" dirty="0"/>
              <a:t>Master </a:t>
            </a:r>
            <a:r>
              <a:rPr lang="en-US" dirty="0" err="1"/>
              <a:t>i</a:t>
            </a:r>
            <a:r>
              <a:rPr lang="en-US" dirty="0"/>
              <a:t> </a:t>
            </a:r>
            <a:r>
              <a:rPr lang="en-US" dirty="0" err="1"/>
              <a:t>Prosjektledelse</a:t>
            </a:r>
            <a:r>
              <a:rPr lang="en-US" dirty="0"/>
              <a:t> </a:t>
            </a:r>
            <a:br>
              <a:rPr lang="en-US" dirty="0"/>
            </a:br>
            <a:r>
              <a:rPr lang="en-US" dirty="0"/>
              <a:t>- NTNU Trondheim</a:t>
            </a:r>
          </a:p>
          <a:p>
            <a:r>
              <a:rPr lang="en-US" dirty="0" err="1"/>
              <a:t>Fullstackutvikler</a:t>
            </a:r>
            <a:r>
              <a:rPr lang="en-US" dirty="0"/>
              <a:t> </a:t>
            </a:r>
            <a:r>
              <a:rPr lang="en-US" dirty="0" err="1"/>
              <a:t>i</a:t>
            </a:r>
            <a:r>
              <a:rPr lang="en-US" dirty="0"/>
              <a:t> Forte Digital</a:t>
            </a:r>
            <a:br>
              <a:rPr lang="en-US" dirty="0"/>
            </a:br>
            <a:r>
              <a:rPr lang="en-US" dirty="0" err="1"/>
              <a:t>Prosjekt</a:t>
            </a:r>
            <a:r>
              <a:rPr lang="en-US" dirty="0"/>
              <a:t> hos </a:t>
            </a:r>
            <a:r>
              <a:rPr lang="en-US" dirty="0" err="1"/>
              <a:t>Norgesgruppen</a:t>
            </a:r>
            <a:endParaRPr lang="en-US" dirty="0"/>
          </a:p>
        </p:txBody>
      </p:sp>
      <p:sp>
        <p:nvSpPr>
          <p:cNvPr id="10" name="Text Placeholder 9">
            <a:extLst>
              <a:ext uri="{FF2B5EF4-FFF2-40B4-BE49-F238E27FC236}">
                <a16:creationId xmlns:a16="http://schemas.microsoft.com/office/drawing/2014/main" id="{B671982D-9620-42D4-9654-47EBD0F84812}"/>
              </a:ext>
            </a:extLst>
          </p:cNvPr>
          <p:cNvSpPr>
            <a:spLocks noGrp="1"/>
          </p:cNvSpPr>
          <p:nvPr>
            <p:ph type="body" sz="half" idx="37"/>
          </p:nvPr>
        </p:nvSpPr>
        <p:spPr>
          <a:xfrm>
            <a:off x="12992502" y="8260596"/>
            <a:ext cx="3976153" cy="1415560"/>
          </a:xfrm>
        </p:spPr>
        <p:txBody>
          <a:bodyPr/>
          <a:lstStyle/>
          <a:p>
            <a:r>
              <a:rPr lang="pl-PL" dirty="0"/>
              <a:t>Nina Marie Wahl</a:t>
            </a:r>
            <a:endParaRPr lang="en-US" dirty="0"/>
          </a:p>
        </p:txBody>
      </p:sp>
      <p:sp>
        <p:nvSpPr>
          <p:cNvPr id="2" name="Text Placeholder 1">
            <a:extLst>
              <a:ext uri="{FF2B5EF4-FFF2-40B4-BE49-F238E27FC236}">
                <a16:creationId xmlns:a16="http://schemas.microsoft.com/office/drawing/2014/main" id="{D3A3FA88-A816-43B2-964B-0A2A2DC2932B}"/>
              </a:ext>
            </a:extLst>
          </p:cNvPr>
          <p:cNvSpPr>
            <a:spLocks noGrp="1"/>
          </p:cNvSpPr>
          <p:nvPr>
            <p:ph type="body" sz="half" idx="34"/>
          </p:nvPr>
        </p:nvSpPr>
        <p:spPr>
          <a:xfrm>
            <a:off x="12992502" y="9813314"/>
            <a:ext cx="3976153" cy="1943517"/>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11" name="Text Placeholder 10">
            <a:extLst>
              <a:ext uri="{FF2B5EF4-FFF2-40B4-BE49-F238E27FC236}">
                <a16:creationId xmlns:a16="http://schemas.microsoft.com/office/drawing/2014/main" id="{A003E914-DFD7-421D-81B3-5157AF5FCB1A}"/>
              </a:ext>
            </a:extLst>
          </p:cNvPr>
          <p:cNvSpPr>
            <a:spLocks noGrp="1"/>
          </p:cNvSpPr>
          <p:nvPr>
            <p:ph type="body" sz="half" idx="38"/>
          </p:nvPr>
        </p:nvSpPr>
        <p:spPr>
          <a:xfrm>
            <a:off x="7132792" y="8261335"/>
            <a:ext cx="3976153" cy="1415560"/>
          </a:xfrm>
        </p:spPr>
        <p:txBody>
          <a:bodyPr/>
          <a:lstStyle/>
          <a:p>
            <a:r>
              <a:rPr lang="pl-PL" dirty="0" err="1"/>
              <a:t>Stine</a:t>
            </a:r>
            <a:r>
              <a:rPr lang="pl-PL" dirty="0"/>
              <a:t> </a:t>
            </a:r>
            <a:r>
              <a:rPr lang="pl-PL" dirty="0" err="1"/>
              <a:t>Sandberg</a:t>
            </a:r>
            <a:endParaRPr lang="en-US" dirty="0"/>
          </a:p>
        </p:txBody>
      </p:sp>
      <p:sp>
        <p:nvSpPr>
          <p:cNvPr id="8" name="Text Placeholder 7">
            <a:extLst>
              <a:ext uri="{FF2B5EF4-FFF2-40B4-BE49-F238E27FC236}">
                <a16:creationId xmlns:a16="http://schemas.microsoft.com/office/drawing/2014/main" id="{4CC6D203-9F68-41F2-9F6D-D475993C5D68}"/>
              </a:ext>
            </a:extLst>
          </p:cNvPr>
          <p:cNvSpPr>
            <a:spLocks noGrp="1"/>
          </p:cNvSpPr>
          <p:nvPr>
            <p:ph type="body" sz="half" idx="35"/>
          </p:nvPr>
        </p:nvSpPr>
        <p:spPr>
          <a:xfrm>
            <a:off x="7132792" y="9813315"/>
            <a:ext cx="3976153" cy="1943517"/>
          </a:xfrm>
        </p:spPr>
        <p:txBody>
          <a:bodyPr>
            <a:normAutofit fontScale="92500" lnSpcReduction="20000"/>
          </a:bodyPr>
          <a:lstStyle/>
          <a:p>
            <a:r>
              <a:rPr lang="en-US" dirty="0"/>
              <a:t>29 </a:t>
            </a:r>
            <a:r>
              <a:rPr lang="en-US" dirty="0" err="1"/>
              <a:t>år</a:t>
            </a:r>
            <a:r>
              <a:rPr lang="en-US" dirty="0"/>
              <a:t>, </a:t>
            </a:r>
            <a:r>
              <a:rPr lang="en-US" dirty="0" err="1"/>
              <a:t>fra</a:t>
            </a:r>
            <a:r>
              <a:rPr lang="en-US" dirty="0"/>
              <a:t> </a:t>
            </a:r>
            <a:r>
              <a:rPr lang="en-US" dirty="0" err="1"/>
              <a:t>Bærum</a:t>
            </a:r>
            <a:br>
              <a:rPr lang="en-US" dirty="0"/>
            </a:br>
            <a:r>
              <a:rPr lang="en-US" dirty="0"/>
              <a:t>Bachelor </a:t>
            </a:r>
            <a:r>
              <a:rPr lang="en-US" dirty="0" err="1"/>
              <a:t>i</a:t>
            </a:r>
            <a:r>
              <a:rPr lang="en-US" dirty="0"/>
              <a:t> </a:t>
            </a:r>
            <a:r>
              <a:rPr lang="en-US" dirty="0" err="1"/>
              <a:t>Grafisk</a:t>
            </a:r>
            <a:r>
              <a:rPr lang="en-US" dirty="0"/>
              <a:t> Design </a:t>
            </a:r>
            <a:br>
              <a:rPr lang="en-US" dirty="0"/>
            </a:br>
            <a:r>
              <a:rPr lang="en-US" dirty="0"/>
              <a:t>- </a:t>
            </a:r>
            <a:r>
              <a:rPr lang="en-US" dirty="0" err="1"/>
              <a:t>Høyskolen</a:t>
            </a:r>
            <a:r>
              <a:rPr lang="en-US" dirty="0"/>
              <a:t> Kristiania</a:t>
            </a:r>
            <a:br>
              <a:rPr lang="en-US" dirty="0"/>
            </a:br>
            <a:r>
              <a:rPr lang="en-US" dirty="0"/>
              <a:t>Bachelor </a:t>
            </a:r>
            <a:r>
              <a:rPr lang="en-US" dirty="0" err="1"/>
              <a:t>i</a:t>
            </a:r>
            <a:r>
              <a:rPr lang="en-US" dirty="0"/>
              <a:t> Frontend </a:t>
            </a:r>
            <a:r>
              <a:rPr lang="en-US" dirty="0" err="1"/>
              <a:t>og</a:t>
            </a:r>
            <a:r>
              <a:rPr lang="en-US" dirty="0"/>
              <a:t> </a:t>
            </a:r>
            <a:r>
              <a:rPr lang="en-US" dirty="0" err="1"/>
              <a:t>mobilutvikling</a:t>
            </a:r>
            <a:r>
              <a:rPr lang="en-US" dirty="0"/>
              <a:t> </a:t>
            </a:r>
          </a:p>
          <a:p>
            <a:r>
              <a:rPr lang="en-US" dirty="0"/>
              <a:t>- Westerdals / </a:t>
            </a:r>
            <a:r>
              <a:rPr lang="en-US" dirty="0" err="1"/>
              <a:t>Høyskolen</a:t>
            </a:r>
            <a:r>
              <a:rPr lang="en-US" dirty="0"/>
              <a:t> Kristiania</a:t>
            </a:r>
          </a:p>
          <a:p>
            <a:r>
              <a:rPr lang="en-US" dirty="0" err="1"/>
              <a:t>Frontendutvikler</a:t>
            </a:r>
            <a:r>
              <a:rPr lang="en-US" dirty="0"/>
              <a:t> </a:t>
            </a:r>
            <a:r>
              <a:rPr lang="en-US" dirty="0" err="1"/>
              <a:t>i</a:t>
            </a:r>
            <a:r>
              <a:rPr lang="en-US" dirty="0"/>
              <a:t> Forte Digital</a:t>
            </a:r>
            <a:br>
              <a:rPr lang="en-US" dirty="0"/>
            </a:br>
            <a:r>
              <a:rPr lang="en-US" dirty="0" err="1"/>
              <a:t>Prosjekt</a:t>
            </a:r>
            <a:r>
              <a:rPr lang="en-US" dirty="0"/>
              <a:t> hos </a:t>
            </a:r>
            <a:r>
              <a:rPr lang="en-US" dirty="0" err="1"/>
              <a:t>Norgesgruppen</a:t>
            </a:r>
            <a:endParaRPr lang="en-US" dirty="0"/>
          </a:p>
        </p:txBody>
      </p:sp>
      <p:sp>
        <p:nvSpPr>
          <p:cNvPr id="22" name="Text Placeholder 21">
            <a:extLst>
              <a:ext uri="{FF2B5EF4-FFF2-40B4-BE49-F238E27FC236}">
                <a16:creationId xmlns:a16="http://schemas.microsoft.com/office/drawing/2014/main" id="{C272724E-566C-4CEC-B508-F24054EEF214}"/>
              </a:ext>
            </a:extLst>
          </p:cNvPr>
          <p:cNvSpPr>
            <a:spLocks noGrp="1"/>
          </p:cNvSpPr>
          <p:nvPr>
            <p:ph type="body" sz="quarter" idx="26"/>
          </p:nvPr>
        </p:nvSpPr>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
        <p:nvSpPr>
          <p:cNvPr id="6" name="Date Placeholder 4">
            <a:extLst>
              <a:ext uri="{FF2B5EF4-FFF2-40B4-BE49-F238E27FC236}">
                <a16:creationId xmlns:a16="http://schemas.microsoft.com/office/drawing/2014/main" id="{AE40A65B-570D-52DF-EAC8-6C20E5CFF993}"/>
              </a:ext>
            </a:extLst>
          </p:cNvPr>
          <p:cNvSpPr>
            <a:spLocks noGrp="1"/>
          </p:cNvSpPr>
          <p:nvPr>
            <p:ph type="dt" sz="half" idx="27"/>
          </p:nvPr>
        </p:nvSpPr>
        <p:spPr/>
        <p:txBody>
          <a:bodyPr/>
          <a:lstStyle/>
          <a:p>
            <a:r>
              <a:rPr lang="pl-PL" noProof="0" dirty="0"/>
              <a:t>09.11.2022</a:t>
            </a:r>
            <a:endParaRPr lang="en-US" noProof="0" dirty="0"/>
          </a:p>
        </p:txBody>
      </p:sp>
      <p:sp>
        <p:nvSpPr>
          <p:cNvPr id="7" name="Text Placeholder 8">
            <a:extLst>
              <a:ext uri="{FF2B5EF4-FFF2-40B4-BE49-F238E27FC236}">
                <a16:creationId xmlns:a16="http://schemas.microsoft.com/office/drawing/2014/main" id="{3085808A-5827-9EED-8754-F75F8BF28B30}"/>
              </a:ext>
            </a:extLst>
          </p:cNvPr>
          <p:cNvSpPr txBox="1">
            <a:spLocks/>
          </p:cNvSpPr>
          <p:nvPr/>
        </p:nvSpPr>
        <p:spPr>
          <a:xfrm>
            <a:off x="987626" y="8260596"/>
            <a:ext cx="5343584" cy="1415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ctr" defTabSz="914400" rtl="0" eaLnBrk="1" latinLnBrk="0" hangingPunct="1">
              <a:lnSpc>
                <a:spcPct val="120000"/>
              </a:lnSpc>
              <a:spcBef>
                <a:spcPts val="0"/>
              </a:spcBef>
              <a:spcAft>
                <a:spcPts val="0"/>
              </a:spcAft>
              <a:buClrTx/>
              <a:buSzTx/>
              <a:buFontTx/>
              <a:buNone/>
              <a:tabLst/>
              <a:defRPr sz="4000" b="0" i="0" u="none" strike="noStrike" cap="none" spc="0" baseline="0" dirty="0">
                <a:solidFill>
                  <a:schemeClr val="tx1"/>
                </a:solidFill>
                <a:uFillTx/>
                <a:latin typeface="Roboto"/>
                <a:ea typeface="Roboto"/>
                <a:cs typeface="Roboto"/>
                <a:sym typeface="Roboto"/>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pl-PL" dirty="0" err="1"/>
              <a:t>Alis</a:t>
            </a:r>
            <a:r>
              <a:rPr lang="pl-PL" dirty="0"/>
              <a:t> </a:t>
            </a:r>
            <a:r>
              <a:rPr lang="pl-PL" dirty="0" err="1"/>
              <a:t>Viken</a:t>
            </a:r>
            <a:r>
              <a:rPr lang="pl-PL" dirty="0"/>
              <a:t> Wilson</a:t>
            </a:r>
            <a:endParaRPr lang="en-US" dirty="0"/>
          </a:p>
        </p:txBody>
      </p:sp>
      <p:sp>
        <p:nvSpPr>
          <p:cNvPr id="12" name="Text Placeholder 2">
            <a:extLst>
              <a:ext uri="{FF2B5EF4-FFF2-40B4-BE49-F238E27FC236}">
                <a16:creationId xmlns:a16="http://schemas.microsoft.com/office/drawing/2014/main" id="{14C65640-7196-791C-4341-CE6410F3B404}"/>
              </a:ext>
            </a:extLst>
          </p:cNvPr>
          <p:cNvSpPr txBox="1">
            <a:spLocks/>
          </p:cNvSpPr>
          <p:nvPr/>
        </p:nvSpPr>
        <p:spPr>
          <a:xfrm>
            <a:off x="1671341" y="9813315"/>
            <a:ext cx="3976153" cy="1943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ctr" defTabSz="914400" rtl="0" eaLnBrk="1" latinLnBrk="0" hangingPunct="1">
              <a:lnSpc>
                <a:spcPct val="120000"/>
              </a:lnSpc>
              <a:spcBef>
                <a:spcPts val="0"/>
              </a:spcBef>
              <a:spcAft>
                <a:spcPts val="0"/>
              </a:spcAft>
              <a:buClrTx/>
              <a:buSzTx/>
              <a:buFontTx/>
              <a:buNone/>
              <a:tabLst/>
              <a:defRPr sz="1800" b="0" i="0" u="none" strike="noStrike" cap="none" spc="0" baseline="0" dirty="0">
                <a:solidFill>
                  <a:schemeClr val="tx1"/>
                </a:solidFill>
                <a:uFillTx/>
                <a:latin typeface="Roboto"/>
                <a:ea typeface="Roboto"/>
                <a:cs typeface="Roboto"/>
                <a:sym typeface="Roboto"/>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r>
              <a:rPr lang="en-US"/>
              <a:t>Lorem ipsum dolor sit amet, consectetur adipiscing elit, sed do eiusmod tempor incididunt ut labore et dolore magna aliqua.</a:t>
            </a:r>
          </a:p>
          <a:p>
            <a:endParaRPr lang="en-US"/>
          </a:p>
        </p:txBody>
      </p:sp>
      <p:pic>
        <p:nvPicPr>
          <p:cNvPr id="18" name="Picture 17" descr="A person wearing a hat&#10;&#10;Description automatically generated with medium confidence">
            <a:extLst>
              <a:ext uri="{FF2B5EF4-FFF2-40B4-BE49-F238E27FC236}">
                <a16:creationId xmlns:a16="http://schemas.microsoft.com/office/drawing/2014/main" id="{4AF47B9F-9B5C-DEA1-1A51-A0D0915F6A6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04" r="16504"/>
          <a:stretch/>
        </p:blipFill>
        <p:spPr>
          <a:xfrm>
            <a:off x="7027170" y="4350317"/>
            <a:ext cx="4199707" cy="4199707"/>
          </a:xfrm>
          <a:prstGeom prst="ellipse">
            <a:avLst/>
          </a:prstGeom>
        </p:spPr>
      </p:pic>
      <p:sp>
        <p:nvSpPr>
          <p:cNvPr id="62" name="FORTE DIGITAL">
            <a:extLst>
              <a:ext uri="{FF2B5EF4-FFF2-40B4-BE49-F238E27FC236}">
                <a16:creationId xmlns:a16="http://schemas.microsoft.com/office/drawing/2014/main" id="{5017B12F-2872-0580-266A-BEB36CA6A5EF}"/>
              </a:ext>
            </a:extLst>
          </p:cNvPr>
          <p:cNvSpPr txBox="1"/>
          <p:nvPr/>
        </p:nvSpPr>
        <p:spPr>
          <a:xfrm>
            <a:off x="616015" y="582672"/>
            <a:ext cx="3126251" cy="2154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FFFFFF"/>
                </a:solidFill>
                <a:latin typeface="Roboto Medium"/>
                <a:ea typeface="Roboto Medium"/>
                <a:cs typeface="Roboto Medium"/>
                <a:sym typeface="Roboto Medium"/>
              </a:defRPr>
            </a:lvl1pPr>
          </a:lstStyle>
          <a:p>
            <a:r>
              <a:rPr b="1" dirty="0">
                <a:solidFill>
                  <a:srgbClr val="222222"/>
                </a:solidFill>
              </a:rPr>
              <a:t>FORTE DIGITAL</a:t>
            </a:r>
          </a:p>
        </p:txBody>
      </p:sp>
      <p:pic>
        <p:nvPicPr>
          <p:cNvPr id="14" name="Bilde 13">
            <a:extLst>
              <a:ext uri="{FF2B5EF4-FFF2-40B4-BE49-F238E27FC236}">
                <a16:creationId xmlns:a16="http://schemas.microsoft.com/office/drawing/2014/main" id="{A49908D5-9A57-8F9B-F63C-A35DCF427C93}"/>
              </a:ext>
            </a:extLst>
          </p:cNvPr>
          <p:cNvPicPr>
            <a:picLocks noChangeAspect="1"/>
          </p:cNvPicPr>
          <p:nvPr/>
        </p:nvPicPr>
        <p:blipFill>
          <a:blip r:embed="rId3"/>
          <a:stretch>
            <a:fillRect/>
          </a:stretch>
        </p:blipFill>
        <p:spPr>
          <a:xfrm>
            <a:off x="1431891" y="4776158"/>
            <a:ext cx="4115128" cy="4163684"/>
          </a:xfrm>
          <a:prstGeom prst="ellipse">
            <a:avLst/>
          </a:prstGeom>
          <a:ln>
            <a:noFill/>
          </a:ln>
          <a:effectLst>
            <a:softEdge rad="112500"/>
          </a:effectLst>
        </p:spPr>
      </p:pic>
      <p:pic>
        <p:nvPicPr>
          <p:cNvPr id="15" name="Bilde 14">
            <a:extLst>
              <a:ext uri="{FF2B5EF4-FFF2-40B4-BE49-F238E27FC236}">
                <a16:creationId xmlns:a16="http://schemas.microsoft.com/office/drawing/2014/main" id="{E58BDBE6-1026-5AA9-416B-6F7FCB626066}"/>
              </a:ext>
            </a:extLst>
          </p:cNvPr>
          <p:cNvPicPr>
            <a:picLocks noChangeAspect="1"/>
          </p:cNvPicPr>
          <p:nvPr/>
        </p:nvPicPr>
        <p:blipFill>
          <a:blip r:embed="rId4"/>
          <a:stretch>
            <a:fillRect/>
          </a:stretch>
        </p:blipFill>
        <p:spPr>
          <a:xfrm>
            <a:off x="18571885" y="4776158"/>
            <a:ext cx="3883510" cy="4163684"/>
          </a:xfrm>
          <a:prstGeom prst="ellipse">
            <a:avLst/>
          </a:prstGeom>
          <a:ln>
            <a:noFill/>
          </a:ln>
          <a:effectLst>
            <a:softEdge rad="112500"/>
          </a:effectLst>
        </p:spPr>
      </p:pic>
      <p:pic>
        <p:nvPicPr>
          <p:cNvPr id="16" name="Bilde 15">
            <a:extLst>
              <a:ext uri="{FF2B5EF4-FFF2-40B4-BE49-F238E27FC236}">
                <a16:creationId xmlns:a16="http://schemas.microsoft.com/office/drawing/2014/main" id="{19B92824-0DFC-7B28-CC79-1A2A142E967E}"/>
              </a:ext>
            </a:extLst>
          </p:cNvPr>
          <p:cNvPicPr>
            <a:picLocks noChangeAspect="1"/>
          </p:cNvPicPr>
          <p:nvPr/>
        </p:nvPicPr>
        <p:blipFill>
          <a:blip r:embed="rId5"/>
          <a:stretch>
            <a:fillRect/>
          </a:stretch>
        </p:blipFill>
        <p:spPr>
          <a:xfrm>
            <a:off x="12992502" y="4776158"/>
            <a:ext cx="3718316" cy="4163684"/>
          </a:xfrm>
          <a:prstGeom prst="ellipse">
            <a:avLst/>
          </a:prstGeom>
          <a:ln>
            <a:noFill/>
          </a:ln>
          <a:effectLst>
            <a:softEdge rad="112500"/>
          </a:effectLst>
        </p:spPr>
      </p:pic>
    </p:spTree>
    <p:extLst>
      <p:ext uri="{BB962C8B-B14F-4D97-AF65-F5344CB8AC3E}">
        <p14:creationId xmlns:p14="http://schemas.microsoft.com/office/powerpoint/2010/main" val="2756158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a:xfrm>
            <a:off x="4385717" y="4467860"/>
            <a:ext cx="15612565" cy="4780281"/>
          </a:xfrm>
        </p:spPr>
        <p:txBody>
          <a:bodyPr/>
          <a:lstStyle/>
          <a:p>
            <a:r>
              <a:rPr lang="nb-NO" dirty="0"/>
              <a:t>Med fokus på brukeropplevelse, tung teknologikompetanse og strategisk rådgivning hjelper vi ambisiøse virksomheter med å lykkes digitalt.</a:t>
            </a:r>
          </a:p>
        </p:txBody>
      </p:sp>
      <p:sp>
        <p:nvSpPr>
          <p:cNvPr id="802" name="Slide Number"/>
          <p:cNvSpPr txBox="1">
            <a:spLocks noGrp="1"/>
          </p:cNvSpPr>
          <p:nvPr>
            <p:ph type="sldNum" sz="quarter" idx="2"/>
          </p:nvPr>
        </p:nvSpPr>
        <p:spPr>
          <a:xfrm>
            <a:off x="23288359" y="12910139"/>
            <a:ext cx="51144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50</a:t>
            </a:fld>
            <a:endParaRPr lang="en-US"/>
          </a:p>
        </p:txBody>
      </p:sp>
      <p:sp>
        <p:nvSpPr>
          <p:cNvPr id="6" name="Text Placeholder 5">
            <a:extLst>
              <a:ext uri="{FF2B5EF4-FFF2-40B4-BE49-F238E27FC236}">
                <a16:creationId xmlns:a16="http://schemas.microsoft.com/office/drawing/2014/main" id="{5009DB47-CB07-462E-9574-F31E2AFD3517}"/>
              </a:ext>
            </a:extLst>
          </p:cNvPr>
          <p:cNvSpPr>
            <a:spLocks noGrp="1"/>
          </p:cNvSpPr>
          <p:nvPr>
            <p:ph type="body" sz="quarter" idx="25"/>
          </p:nvPr>
        </p:nvSpPr>
        <p:spPr/>
        <p:txBody>
          <a:bodyPr/>
          <a:lstStyle/>
          <a:p>
            <a:endParaRPr lang="en-US"/>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4"/>
          </p:nvPr>
        </p:nvSpPr>
        <p:spPr>
          <a:xfrm>
            <a:off x="22690666" y="582672"/>
            <a:ext cx="1071033" cy="203202"/>
          </a:xfrm>
        </p:spPr>
        <p:txBody>
          <a:bodyPr/>
          <a:lstStyle/>
          <a:p>
            <a:fld id="{731C5A17-FFB1-4A44-9423-ABEB2DC872FB}" type="datetime1">
              <a:rPr lang="pl-PL" smtClean="0"/>
              <a:pPr/>
              <a:t>08.11.2022</a:t>
            </a:fld>
            <a:endParaRPr lang="en-US" dirty="0"/>
          </a:p>
        </p:txBody>
      </p:sp>
      <p:sp>
        <p:nvSpPr>
          <p:cNvPr id="80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lide Number"/>
          <p:cNvSpPr txBox="1">
            <a:spLocks noGrp="1"/>
          </p:cNvSpPr>
          <p:nvPr>
            <p:ph type="sldNum" sz="quarter" idx="2"/>
          </p:nvPr>
        </p:nvSpPr>
        <p:spPr>
          <a:xfrm>
            <a:off x="23288359" y="12910139"/>
            <a:ext cx="51144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51</a:t>
            </a:fld>
            <a:endParaRPr lang="en-US"/>
          </a:p>
        </p:txBody>
      </p:sp>
      <p:sp>
        <p:nvSpPr>
          <p:cNvPr id="7" name="Text Placeholder 6">
            <a:extLst>
              <a:ext uri="{FF2B5EF4-FFF2-40B4-BE49-F238E27FC236}">
                <a16:creationId xmlns:a16="http://schemas.microsoft.com/office/drawing/2014/main" id="{2E6DFC1F-DF44-4757-AC80-63BD71939972}"/>
              </a:ext>
            </a:extLst>
          </p:cNvPr>
          <p:cNvSpPr>
            <a:spLocks noGrp="1"/>
          </p:cNvSpPr>
          <p:nvPr>
            <p:ph type="body" sz="quarter" idx="25"/>
          </p:nvPr>
        </p:nvSpPr>
        <p:spPr/>
        <p:txBody>
          <a:bodyPr/>
          <a:lstStyle/>
          <a:p>
            <a:endParaRPr lang="en-US"/>
          </a:p>
        </p:txBody>
      </p:sp>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a:xfrm>
            <a:off x="4385717" y="4467860"/>
            <a:ext cx="15612565" cy="4780281"/>
          </a:xfrm>
        </p:spPr>
        <p:txBody>
          <a:bodyPr/>
          <a:lstStyle/>
          <a:p>
            <a:r>
              <a:rPr lang="nb-NO" dirty="0"/>
              <a:t>Med fokus på brukeropplevelse, tung teknologikompetanse og strategisk rådgivning hjelper vi ambisiøse virksomheter med å lykkes digitalt.</a:t>
            </a:r>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4"/>
          </p:nvPr>
        </p:nvSpPr>
        <p:spPr>
          <a:xfrm>
            <a:off x="22690666" y="582672"/>
            <a:ext cx="1071033" cy="203202"/>
          </a:xfrm>
        </p:spPr>
        <p:txBody>
          <a:bodyPr/>
          <a:lstStyle/>
          <a:p>
            <a:fld id="{731C5A17-FFB1-4A44-9423-ABEB2DC872FB}" type="datetime1">
              <a:rPr lang="pl-PL" smtClean="0"/>
              <a:pPr/>
              <a:t>08.11.2022</a:t>
            </a:fld>
            <a:endParaRPr lang="en-US" dirty="0"/>
          </a:p>
        </p:txBody>
      </p:sp>
      <p:sp>
        <p:nvSpPr>
          <p:cNvPr id="80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Tree>
    <p:extLst>
      <p:ext uri="{BB962C8B-B14F-4D97-AF65-F5344CB8AC3E}">
        <p14:creationId xmlns:p14="http://schemas.microsoft.com/office/powerpoint/2010/main" val="34870720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lide Number"/>
          <p:cNvSpPr txBox="1">
            <a:spLocks noGrp="1"/>
          </p:cNvSpPr>
          <p:nvPr>
            <p:ph type="sldNum" sz="quarter" idx="2"/>
          </p:nvPr>
        </p:nvSpPr>
        <p:spPr>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52</a:t>
            </a:fld>
            <a:endParaRPr lang="en-US"/>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3"/>
          </p:nvPr>
        </p:nvSpPr>
        <p:spPr>
          <a:xfrm>
            <a:off x="20635448" y="582672"/>
            <a:ext cx="3126252" cy="203202"/>
          </a:xfrm>
          <a:prstGeom prst="rect">
            <a:avLst/>
          </a:prstGeom>
        </p:spPr>
        <p:txBody>
          <a:bodyPr/>
          <a:lstStyle/>
          <a:p>
            <a:fld id="{731C5A17-FFB1-4A44-9423-ABEB2DC872FB}" type="datetime1">
              <a:rPr lang="pl-PL" smtClean="0"/>
              <a:pPr/>
              <a:t>08.11.2022</a:t>
            </a:fld>
            <a:endParaRPr lang="en-US" dirty="0"/>
          </a:p>
        </p:txBody>
      </p:sp>
      <p:sp>
        <p:nvSpPr>
          <p:cNvPr id="4" name="Text Placeholder 3">
            <a:extLst>
              <a:ext uri="{FF2B5EF4-FFF2-40B4-BE49-F238E27FC236}">
                <a16:creationId xmlns:a16="http://schemas.microsoft.com/office/drawing/2014/main" id="{582535B9-5EEE-4A6E-B6DD-52B85676124F}"/>
              </a:ext>
            </a:extLst>
          </p:cNvPr>
          <p:cNvSpPr>
            <a:spLocks noGrp="1"/>
          </p:cNvSpPr>
          <p:nvPr>
            <p:ph type="body" sz="quarter" idx="4294967295"/>
          </p:nvPr>
        </p:nvSpPr>
        <p:spPr>
          <a:xfrm>
            <a:off x="6707782" y="582672"/>
            <a:ext cx="10440558" cy="430887"/>
          </a:xfrm>
        </p:spPr>
        <p:txBody>
          <a:bodyPr/>
          <a:lstStyle/>
          <a:p>
            <a:endParaRPr lang="en-US"/>
          </a:p>
        </p:txBody>
      </p:sp>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p:txBody>
          <a:bodyPr/>
          <a:lstStyle/>
          <a:p>
            <a:r>
              <a:rPr lang="nb-NO" dirty="0"/>
              <a:t>Med fokus på brukeropplevelse, tung teknologikompetanse og strategisk rådgivning hjelper vi ambisiøse virksomheter med å lykkes digitalt.</a:t>
            </a:r>
          </a:p>
        </p:txBody>
      </p:sp>
      <p:sp>
        <p:nvSpPr>
          <p:cNvPr id="80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Tree>
    <p:extLst>
      <p:ext uri="{BB962C8B-B14F-4D97-AF65-F5344CB8AC3E}">
        <p14:creationId xmlns:p14="http://schemas.microsoft.com/office/powerpoint/2010/main" val="4254901097"/>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lide Number"/>
          <p:cNvSpPr txBox="1">
            <a:spLocks noGrp="1"/>
          </p:cNvSpPr>
          <p:nvPr>
            <p:ph type="sldNum" sz="quarter" idx="2"/>
          </p:nvPr>
        </p:nvSpPr>
        <p:spPr>
          <a:xfrm>
            <a:off x="23288359" y="12910139"/>
            <a:ext cx="511441" cy="2032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lang="en-US"/>
              <a:pPr/>
              <a:t>53</a:t>
            </a:fld>
            <a:endParaRPr lang="en-US"/>
          </a:p>
        </p:txBody>
      </p:sp>
      <p:sp>
        <p:nvSpPr>
          <p:cNvPr id="26" name="Text Placeholder 25">
            <a:extLst>
              <a:ext uri="{FF2B5EF4-FFF2-40B4-BE49-F238E27FC236}">
                <a16:creationId xmlns:a16="http://schemas.microsoft.com/office/drawing/2014/main" id="{44239379-1F6A-43BC-BE2D-13D94E4D8760}"/>
              </a:ext>
            </a:extLst>
          </p:cNvPr>
          <p:cNvSpPr>
            <a:spLocks noGrp="1"/>
          </p:cNvSpPr>
          <p:nvPr>
            <p:ph type="body" sz="quarter" idx="25"/>
          </p:nvPr>
        </p:nvSpPr>
        <p:spPr/>
        <p:txBody>
          <a:bodyPr/>
          <a:lstStyle/>
          <a:p>
            <a:endParaRPr lang="en-US"/>
          </a:p>
        </p:txBody>
      </p:sp>
      <p:sp>
        <p:nvSpPr>
          <p:cNvPr id="27" name="Med fokus på brukeropplevelse, tung teknologikompetanse og strategisk rådgivning hjelper vi ambisiøse virksomheter med å lykkes digitalt.">
            <a:extLst>
              <a:ext uri="{FF2B5EF4-FFF2-40B4-BE49-F238E27FC236}">
                <a16:creationId xmlns:a16="http://schemas.microsoft.com/office/drawing/2014/main" id="{924AA32F-069D-084F-A4B5-9148E297664D}"/>
              </a:ext>
            </a:extLst>
          </p:cNvPr>
          <p:cNvSpPr txBox="1">
            <a:spLocks noGrp="1"/>
          </p:cNvSpPr>
          <p:nvPr>
            <p:ph type="body" sz="half" idx="21"/>
          </p:nvPr>
        </p:nvSpPr>
        <p:spPr>
          <a:xfrm>
            <a:off x="4385717" y="4467860"/>
            <a:ext cx="15612565" cy="4780281"/>
          </a:xfrm>
        </p:spPr>
        <p:txBody>
          <a:bodyPr/>
          <a:lstStyle/>
          <a:p>
            <a:r>
              <a:rPr lang="nb-NO" dirty="0"/>
              <a:t>Med fokus på brukeropplevelse, tung teknologikompetanse og strategisk rådgivning hjelper vi ambisiøse virksomheter med å lykkes digitalt.</a:t>
            </a:r>
          </a:p>
        </p:txBody>
      </p:sp>
      <p:sp>
        <p:nvSpPr>
          <p:cNvPr id="2" name="Date Placeholder 1">
            <a:extLst>
              <a:ext uri="{FF2B5EF4-FFF2-40B4-BE49-F238E27FC236}">
                <a16:creationId xmlns:a16="http://schemas.microsoft.com/office/drawing/2014/main" id="{3FDFAEB0-BE96-4200-AB7C-7D0FE554A370}"/>
              </a:ext>
            </a:extLst>
          </p:cNvPr>
          <p:cNvSpPr>
            <a:spLocks noGrp="1"/>
          </p:cNvSpPr>
          <p:nvPr>
            <p:ph type="dt" sz="half" idx="24"/>
          </p:nvPr>
        </p:nvSpPr>
        <p:spPr>
          <a:xfrm>
            <a:off x="22690666" y="582672"/>
            <a:ext cx="1071033" cy="203202"/>
          </a:xfrm>
        </p:spPr>
        <p:txBody>
          <a:bodyPr/>
          <a:lstStyle/>
          <a:p>
            <a:fld id="{731C5A17-FFB1-4A44-9423-ABEB2DC872FB}" type="datetime1">
              <a:rPr lang="pl-PL" smtClean="0"/>
              <a:pPr/>
              <a:t>08.11.2022</a:t>
            </a:fld>
            <a:endParaRPr lang="en-US" dirty="0"/>
          </a:p>
        </p:txBody>
      </p:sp>
      <p:sp>
        <p:nvSpPr>
          <p:cNvPr id="807" name="FORTE DIGITAL"/>
          <p:cNvSpPr txBox="1"/>
          <p:nvPr/>
        </p:nvSpPr>
        <p:spPr>
          <a:xfrm>
            <a:off x="616015" y="582672"/>
            <a:ext cx="3126251"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spc="98">
                <a:solidFill>
                  <a:srgbClr val="222224"/>
                </a:solidFill>
                <a:latin typeface="Roboto Medium"/>
                <a:ea typeface="Roboto Medium"/>
                <a:cs typeface="Roboto Medium"/>
                <a:sym typeface="Roboto Medium"/>
              </a:defRPr>
            </a:lvl1pPr>
          </a:lstStyle>
          <a:p>
            <a:r>
              <a:rPr dirty="0"/>
              <a:t>FORTE DIGITAL</a:t>
            </a:r>
          </a:p>
        </p:txBody>
      </p:sp>
    </p:spTree>
    <p:extLst>
      <p:ext uri="{BB962C8B-B14F-4D97-AF65-F5344CB8AC3E}">
        <p14:creationId xmlns:p14="http://schemas.microsoft.com/office/powerpoint/2010/main" val="27511690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A3FA88-A816-43B2-964B-0A2A2DC2932B}"/>
              </a:ext>
            </a:extLst>
          </p:cNvPr>
          <p:cNvSpPr>
            <a:spLocks noGrp="1"/>
          </p:cNvSpPr>
          <p:nvPr>
            <p:ph type="body" sz="half" idx="34"/>
          </p:nvPr>
        </p:nvSpPr>
        <p:spPr>
          <a:xfrm>
            <a:off x="10203923" y="7331111"/>
            <a:ext cx="3976153" cy="1943517"/>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3" name="Text Placeholder 2">
            <a:extLst>
              <a:ext uri="{FF2B5EF4-FFF2-40B4-BE49-F238E27FC236}">
                <a16:creationId xmlns:a16="http://schemas.microsoft.com/office/drawing/2014/main" id="{401228A5-9C86-405F-909E-F3955DB7DDA7}"/>
              </a:ext>
            </a:extLst>
          </p:cNvPr>
          <p:cNvSpPr>
            <a:spLocks noGrp="1"/>
          </p:cNvSpPr>
          <p:nvPr>
            <p:ph type="body" sz="half" idx="33"/>
          </p:nvPr>
        </p:nvSpPr>
        <p:spPr>
          <a:xfrm>
            <a:off x="3250755" y="7331112"/>
            <a:ext cx="3976153" cy="1943517"/>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endParaRPr lang="en-US" dirty="0"/>
          </a:p>
        </p:txBody>
      </p:sp>
      <p:sp>
        <p:nvSpPr>
          <p:cNvPr id="4" name="Text Placeholder 3">
            <a:extLst>
              <a:ext uri="{FF2B5EF4-FFF2-40B4-BE49-F238E27FC236}">
                <a16:creationId xmlns:a16="http://schemas.microsoft.com/office/drawing/2014/main" id="{1F2E573D-B4AA-41F4-B94B-5C04FA57E0C4}"/>
              </a:ext>
            </a:extLst>
          </p:cNvPr>
          <p:cNvSpPr>
            <a:spLocks noGrp="1"/>
          </p:cNvSpPr>
          <p:nvPr>
            <p:ph type="body" sz="quarter" idx="32"/>
          </p:nvPr>
        </p:nvSpPr>
        <p:spPr>
          <a:xfrm>
            <a:off x="2479011" y="1600083"/>
            <a:ext cx="19434095" cy="1777335"/>
          </a:xfrm>
        </p:spPr>
        <p:txBody>
          <a:bodyPr>
            <a:normAutofit/>
          </a:bodyPr>
          <a:lstStyle/>
          <a:p>
            <a:r>
              <a:rPr lang="en-US" dirty="0"/>
              <a:t>Lorem ipsum dolor sit </a:t>
            </a:r>
            <a:r>
              <a:rPr lang="en-US" dirty="0" err="1"/>
              <a:t>amet</a:t>
            </a:r>
            <a:endParaRPr lang="en-US" dirty="0"/>
          </a:p>
        </p:txBody>
      </p:sp>
      <p:sp>
        <p:nvSpPr>
          <p:cNvPr id="5" name="Slide Number Placeholder 4">
            <a:extLst>
              <a:ext uri="{FF2B5EF4-FFF2-40B4-BE49-F238E27FC236}">
                <a16:creationId xmlns:a16="http://schemas.microsoft.com/office/drawing/2014/main" id="{B3C65873-5E55-44D6-8AF0-258F70AC2E5B}"/>
              </a:ext>
            </a:extLst>
          </p:cNvPr>
          <p:cNvSpPr>
            <a:spLocks noGrp="1"/>
          </p:cNvSpPr>
          <p:nvPr>
            <p:ph type="sldNum" sz="quarter" idx="2"/>
          </p:nvPr>
        </p:nvSpPr>
        <p:spPr>
          <a:xfrm>
            <a:off x="23288359" y="12910139"/>
            <a:ext cx="511441" cy="203201"/>
          </a:xfrm>
        </p:spPr>
        <p:txBody>
          <a:bodyPr/>
          <a:lstStyle/>
          <a:p>
            <a:fld id="{86CB4B4D-7CA3-9044-876B-883B54F8677D}" type="slidenum">
              <a:rPr lang="en-US" smtClean="0"/>
              <a:pPr/>
              <a:t>54</a:t>
            </a:fld>
            <a:endParaRPr lang="en-US"/>
          </a:p>
        </p:txBody>
      </p:sp>
      <p:sp>
        <p:nvSpPr>
          <p:cNvPr id="41" name="Text Placeholder 40">
            <a:extLst>
              <a:ext uri="{FF2B5EF4-FFF2-40B4-BE49-F238E27FC236}">
                <a16:creationId xmlns:a16="http://schemas.microsoft.com/office/drawing/2014/main" id="{E04393E3-67C2-4BBD-89D7-6BDDE6B0DE40}"/>
              </a:ext>
            </a:extLst>
          </p:cNvPr>
          <p:cNvSpPr>
            <a:spLocks noGrp="1"/>
          </p:cNvSpPr>
          <p:nvPr>
            <p:ph type="body" sz="quarter" idx="4294967295"/>
          </p:nvPr>
        </p:nvSpPr>
        <p:spPr>
          <a:xfrm>
            <a:off x="6707782" y="582672"/>
            <a:ext cx="10440558" cy="430887"/>
          </a:xfrm>
        </p:spPr>
        <p:txBody>
          <a:bodyPr/>
          <a:lstStyle/>
          <a:p>
            <a:endParaRPr lang="en-US"/>
          </a:p>
        </p:txBody>
      </p:sp>
      <p:sp>
        <p:nvSpPr>
          <p:cNvPr id="8" name="Text Placeholder 7">
            <a:extLst>
              <a:ext uri="{FF2B5EF4-FFF2-40B4-BE49-F238E27FC236}">
                <a16:creationId xmlns:a16="http://schemas.microsoft.com/office/drawing/2014/main" id="{4CC6D203-9F68-41F2-9F6D-D475993C5D68}"/>
              </a:ext>
            </a:extLst>
          </p:cNvPr>
          <p:cNvSpPr>
            <a:spLocks noGrp="1"/>
          </p:cNvSpPr>
          <p:nvPr>
            <p:ph type="body" sz="half" idx="35"/>
          </p:nvPr>
        </p:nvSpPr>
        <p:spPr>
          <a:xfrm>
            <a:off x="17157090" y="7330373"/>
            <a:ext cx="3976153" cy="1943517"/>
          </a:xfrm>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endParaRPr lang="en-US" dirty="0"/>
          </a:p>
        </p:txBody>
      </p:sp>
      <p:sp>
        <p:nvSpPr>
          <p:cNvPr id="9" name="Text Placeholder 8">
            <a:extLst>
              <a:ext uri="{FF2B5EF4-FFF2-40B4-BE49-F238E27FC236}">
                <a16:creationId xmlns:a16="http://schemas.microsoft.com/office/drawing/2014/main" id="{812E3D96-922E-49D3-9B1A-E7F68E781235}"/>
              </a:ext>
            </a:extLst>
          </p:cNvPr>
          <p:cNvSpPr>
            <a:spLocks noGrp="1"/>
          </p:cNvSpPr>
          <p:nvPr>
            <p:ph type="body" sz="half" idx="36"/>
          </p:nvPr>
        </p:nvSpPr>
        <p:spPr>
          <a:xfrm>
            <a:off x="3250755" y="5778393"/>
            <a:ext cx="3976153" cy="1415560"/>
          </a:xfrm>
        </p:spPr>
        <p:txBody>
          <a:bodyPr/>
          <a:lstStyle/>
          <a:p>
            <a:r>
              <a:rPr lang="pl-PL" dirty="0"/>
              <a:t>Lorem </a:t>
            </a:r>
            <a:r>
              <a:rPr lang="pl-PL" dirty="0" err="1"/>
              <a:t>ipsum</a:t>
            </a:r>
            <a:endParaRPr lang="en-US" dirty="0"/>
          </a:p>
        </p:txBody>
      </p:sp>
      <p:sp>
        <p:nvSpPr>
          <p:cNvPr id="10" name="Text Placeholder 9">
            <a:extLst>
              <a:ext uri="{FF2B5EF4-FFF2-40B4-BE49-F238E27FC236}">
                <a16:creationId xmlns:a16="http://schemas.microsoft.com/office/drawing/2014/main" id="{B671982D-9620-42D4-9654-47EBD0F84812}"/>
              </a:ext>
            </a:extLst>
          </p:cNvPr>
          <p:cNvSpPr>
            <a:spLocks noGrp="1"/>
          </p:cNvSpPr>
          <p:nvPr>
            <p:ph type="body" sz="half" idx="37"/>
          </p:nvPr>
        </p:nvSpPr>
        <p:spPr>
          <a:xfrm>
            <a:off x="10203923" y="5778393"/>
            <a:ext cx="3976153" cy="1415560"/>
          </a:xfrm>
        </p:spPr>
        <p:txBody>
          <a:bodyPr/>
          <a:lstStyle/>
          <a:p>
            <a:r>
              <a:rPr lang="pl-PL" dirty="0"/>
              <a:t>Lorem </a:t>
            </a:r>
            <a:r>
              <a:rPr lang="pl-PL" dirty="0" err="1"/>
              <a:t>ipsum</a:t>
            </a:r>
            <a:endParaRPr lang="en-US" dirty="0"/>
          </a:p>
        </p:txBody>
      </p:sp>
      <p:sp>
        <p:nvSpPr>
          <p:cNvPr id="11" name="Text Placeholder 10">
            <a:extLst>
              <a:ext uri="{FF2B5EF4-FFF2-40B4-BE49-F238E27FC236}">
                <a16:creationId xmlns:a16="http://schemas.microsoft.com/office/drawing/2014/main" id="{A003E914-DFD7-421D-81B3-5157AF5FCB1A}"/>
              </a:ext>
            </a:extLst>
          </p:cNvPr>
          <p:cNvSpPr>
            <a:spLocks noGrp="1"/>
          </p:cNvSpPr>
          <p:nvPr>
            <p:ph type="body" sz="half" idx="38"/>
          </p:nvPr>
        </p:nvSpPr>
        <p:spPr>
          <a:xfrm>
            <a:off x="17157090" y="5778393"/>
            <a:ext cx="3976153" cy="1415560"/>
          </a:xfrm>
        </p:spPr>
        <p:txBody>
          <a:bodyPr/>
          <a:lstStyle/>
          <a:p>
            <a:r>
              <a:rPr lang="pl-PL" dirty="0"/>
              <a:t>Lorem </a:t>
            </a:r>
            <a:r>
              <a:rPr lang="pl-PL" dirty="0" err="1"/>
              <a:t>ipsum</a:t>
            </a:r>
            <a:endParaRPr lang="en-US" dirty="0"/>
          </a:p>
        </p:txBody>
      </p:sp>
      <p:sp>
        <p:nvSpPr>
          <p:cNvPr id="6" name="Date Placeholder 5">
            <a:extLst>
              <a:ext uri="{FF2B5EF4-FFF2-40B4-BE49-F238E27FC236}">
                <a16:creationId xmlns:a16="http://schemas.microsoft.com/office/drawing/2014/main" id="{529EEE94-5273-41AB-A19F-E285609563E7}"/>
              </a:ext>
            </a:extLst>
          </p:cNvPr>
          <p:cNvSpPr>
            <a:spLocks noGrp="1"/>
          </p:cNvSpPr>
          <p:nvPr>
            <p:ph type="dt" sz="half" idx="23"/>
          </p:nvPr>
        </p:nvSpPr>
        <p:spPr>
          <a:xfrm>
            <a:off x="22690666" y="582672"/>
            <a:ext cx="1071033" cy="203202"/>
          </a:xfrm>
          <a:prstGeom prst="rect">
            <a:avLst/>
          </a:prstGeom>
        </p:spPr>
        <p:txBody>
          <a:bodyPr/>
          <a:lstStyle/>
          <a:p>
            <a:fld id="{379AB16A-46C2-4A04-8AE8-4506E679C9FB}" type="datetime1">
              <a:rPr lang="pl-PL" smtClean="0"/>
              <a:pPr/>
              <a:t>08.11.2022</a:t>
            </a:fld>
            <a:endParaRPr lang="en-US" dirty="0"/>
          </a:p>
        </p:txBody>
      </p:sp>
    </p:spTree>
    <p:extLst>
      <p:ext uri="{BB962C8B-B14F-4D97-AF65-F5344CB8AC3E}">
        <p14:creationId xmlns:p14="http://schemas.microsoft.com/office/powerpoint/2010/main" val="147929071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79A50-906F-4548-8383-A41701F7C1E0}"/>
              </a:ext>
            </a:extLst>
          </p:cNvPr>
          <p:cNvSpPr>
            <a:spLocks noGrp="1"/>
          </p:cNvSpPr>
          <p:nvPr>
            <p:ph type="sldNum" sz="quarter" idx="2"/>
          </p:nvPr>
        </p:nvSpPr>
        <p:spPr>
          <a:xfrm>
            <a:off x="23288359" y="12910139"/>
            <a:ext cx="511441" cy="203201"/>
          </a:xfrm>
        </p:spPr>
        <p:txBody>
          <a:bodyPr/>
          <a:lstStyle/>
          <a:p>
            <a:fld id="{86CB4B4D-7CA3-9044-876B-883B54F8677D}" type="slidenum">
              <a:rPr lang="en-US" smtClean="0"/>
              <a:pPr/>
              <a:t>55</a:t>
            </a:fld>
            <a:endParaRPr lang="en-US"/>
          </a:p>
        </p:txBody>
      </p:sp>
      <p:sp>
        <p:nvSpPr>
          <p:cNvPr id="3" name="Text Placeholder 2">
            <a:extLst>
              <a:ext uri="{FF2B5EF4-FFF2-40B4-BE49-F238E27FC236}">
                <a16:creationId xmlns:a16="http://schemas.microsoft.com/office/drawing/2014/main" id="{752234F4-4CC4-48AB-A900-BDC2DFBB40CA}"/>
              </a:ext>
            </a:extLst>
          </p:cNvPr>
          <p:cNvSpPr>
            <a:spLocks noGrp="1"/>
          </p:cNvSpPr>
          <p:nvPr>
            <p:ph type="body" sz="quarter" idx="21"/>
          </p:nvPr>
        </p:nvSpPr>
        <p:spPr>
          <a:xfrm>
            <a:off x="4762581" y="3219978"/>
            <a:ext cx="2286001" cy="2286001"/>
          </a:xfrm>
        </p:spPr>
        <p:txBody>
          <a:bodyPr/>
          <a:lstStyle/>
          <a:p>
            <a:r>
              <a:rPr lang="pl-PL" dirty="0"/>
              <a:t>12</a:t>
            </a:r>
            <a:endParaRPr lang="en-US" dirty="0"/>
          </a:p>
        </p:txBody>
      </p:sp>
      <p:sp>
        <p:nvSpPr>
          <p:cNvPr id="4" name="Text Placeholder 3">
            <a:extLst>
              <a:ext uri="{FF2B5EF4-FFF2-40B4-BE49-F238E27FC236}">
                <a16:creationId xmlns:a16="http://schemas.microsoft.com/office/drawing/2014/main" id="{6974BCE0-8249-491B-A630-28EFD44FCF0A}"/>
              </a:ext>
            </a:extLst>
          </p:cNvPr>
          <p:cNvSpPr>
            <a:spLocks noGrp="1"/>
          </p:cNvSpPr>
          <p:nvPr>
            <p:ph type="body" sz="quarter" idx="22"/>
          </p:nvPr>
        </p:nvSpPr>
        <p:spPr>
          <a:xfrm>
            <a:off x="11049000" y="3219978"/>
            <a:ext cx="2286000" cy="2286001"/>
          </a:xfrm>
        </p:spPr>
        <p:txBody>
          <a:bodyPr/>
          <a:lstStyle/>
          <a:p>
            <a:r>
              <a:rPr lang="pl-PL" dirty="0"/>
              <a:t>12</a:t>
            </a:r>
            <a:endParaRPr lang="en-US" dirty="0"/>
          </a:p>
        </p:txBody>
      </p:sp>
      <p:sp>
        <p:nvSpPr>
          <p:cNvPr id="5" name="Text Placeholder 4">
            <a:extLst>
              <a:ext uri="{FF2B5EF4-FFF2-40B4-BE49-F238E27FC236}">
                <a16:creationId xmlns:a16="http://schemas.microsoft.com/office/drawing/2014/main" id="{DA2CC7F8-176A-43D5-8D2A-E744988DEF5C}"/>
              </a:ext>
            </a:extLst>
          </p:cNvPr>
          <p:cNvSpPr>
            <a:spLocks noGrp="1"/>
          </p:cNvSpPr>
          <p:nvPr>
            <p:ph type="body" sz="quarter" idx="23"/>
          </p:nvPr>
        </p:nvSpPr>
        <p:spPr>
          <a:xfrm>
            <a:off x="17354467" y="3219978"/>
            <a:ext cx="2286001" cy="2286001"/>
          </a:xfrm>
        </p:spPr>
        <p:txBody>
          <a:bodyPr/>
          <a:lstStyle/>
          <a:p>
            <a:r>
              <a:rPr lang="pl-PL" dirty="0"/>
              <a:t>12</a:t>
            </a:r>
            <a:endParaRPr lang="en-US" dirty="0"/>
          </a:p>
        </p:txBody>
      </p:sp>
      <p:sp>
        <p:nvSpPr>
          <p:cNvPr id="6" name="Text Placeholder 5">
            <a:extLst>
              <a:ext uri="{FF2B5EF4-FFF2-40B4-BE49-F238E27FC236}">
                <a16:creationId xmlns:a16="http://schemas.microsoft.com/office/drawing/2014/main" id="{27DFA90C-309E-40E5-85B6-8E4B5B57564C}"/>
              </a:ext>
            </a:extLst>
          </p:cNvPr>
          <p:cNvSpPr>
            <a:spLocks noGrp="1"/>
          </p:cNvSpPr>
          <p:nvPr>
            <p:ph type="body" sz="quarter" idx="24"/>
          </p:nvPr>
        </p:nvSpPr>
        <p:spPr>
          <a:xfrm>
            <a:off x="4743531" y="7862225"/>
            <a:ext cx="2286001" cy="2286001"/>
          </a:xfrm>
        </p:spPr>
        <p:txBody>
          <a:bodyPr/>
          <a:lstStyle/>
          <a:p>
            <a:r>
              <a:rPr lang="pl-PL" dirty="0"/>
              <a:t>12</a:t>
            </a:r>
            <a:endParaRPr lang="en-US" dirty="0"/>
          </a:p>
        </p:txBody>
      </p:sp>
      <p:sp>
        <p:nvSpPr>
          <p:cNvPr id="7" name="Text Placeholder 6">
            <a:extLst>
              <a:ext uri="{FF2B5EF4-FFF2-40B4-BE49-F238E27FC236}">
                <a16:creationId xmlns:a16="http://schemas.microsoft.com/office/drawing/2014/main" id="{B15F7AF8-CB52-4DE4-97A1-58D84AC194DB}"/>
              </a:ext>
            </a:extLst>
          </p:cNvPr>
          <p:cNvSpPr>
            <a:spLocks noGrp="1"/>
          </p:cNvSpPr>
          <p:nvPr>
            <p:ph type="body" sz="quarter" idx="25"/>
          </p:nvPr>
        </p:nvSpPr>
        <p:spPr>
          <a:xfrm>
            <a:off x="11049000" y="7755934"/>
            <a:ext cx="2286000" cy="2286001"/>
          </a:xfrm>
        </p:spPr>
        <p:txBody>
          <a:bodyPr/>
          <a:lstStyle/>
          <a:p>
            <a:r>
              <a:rPr lang="pl-PL" dirty="0"/>
              <a:t>12</a:t>
            </a:r>
            <a:endParaRPr lang="en-US" dirty="0"/>
          </a:p>
        </p:txBody>
      </p:sp>
      <p:sp>
        <p:nvSpPr>
          <p:cNvPr id="8" name="Text Placeholder 7">
            <a:extLst>
              <a:ext uri="{FF2B5EF4-FFF2-40B4-BE49-F238E27FC236}">
                <a16:creationId xmlns:a16="http://schemas.microsoft.com/office/drawing/2014/main" id="{55ABDD7F-B145-468C-A01F-5330CCA4A2F7}"/>
              </a:ext>
            </a:extLst>
          </p:cNvPr>
          <p:cNvSpPr>
            <a:spLocks noGrp="1"/>
          </p:cNvSpPr>
          <p:nvPr>
            <p:ph type="body" sz="quarter" idx="26"/>
          </p:nvPr>
        </p:nvSpPr>
        <p:spPr>
          <a:xfrm>
            <a:off x="17354467" y="7862225"/>
            <a:ext cx="2286001" cy="2286001"/>
          </a:xfrm>
        </p:spPr>
        <p:txBody>
          <a:bodyPr/>
          <a:lstStyle/>
          <a:p>
            <a:r>
              <a:rPr lang="pl-PL" dirty="0"/>
              <a:t>12</a:t>
            </a:r>
            <a:endParaRPr lang="en-US" dirty="0"/>
          </a:p>
        </p:txBody>
      </p:sp>
      <p:sp>
        <p:nvSpPr>
          <p:cNvPr id="10" name="Text Placeholder 9">
            <a:extLst>
              <a:ext uri="{FF2B5EF4-FFF2-40B4-BE49-F238E27FC236}">
                <a16:creationId xmlns:a16="http://schemas.microsoft.com/office/drawing/2014/main" id="{3247B902-5500-4009-BF3B-97121DBCF4E8}"/>
              </a:ext>
            </a:extLst>
          </p:cNvPr>
          <p:cNvSpPr>
            <a:spLocks noGrp="1"/>
          </p:cNvSpPr>
          <p:nvPr>
            <p:ph type="body" sz="half" idx="37"/>
          </p:nvPr>
        </p:nvSpPr>
        <p:spPr>
          <a:xfrm>
            <a:off x="4537930" y="5851632"/>
            <a:ext cx="2688978" cy="722446"/>
          </a:xfrm>
        </p:spPr>
        <p:txBody>
          <a:bodyPr/>
          <a:lstStyle/>
          <a:p>
            <a:r>
              <a:rPr lang="pl-PL" dirty="0"/>
              <a:t>Lorem </a:t>
            </a:r>
            <a:r>
              <a:rPr lang="pl-PL" dirty="0" err="1"/>
              <a:t>ipsum</a:t>
            </a:r>
            <a:endParaRPr lang="en-US" dirty="0"/>
          </a:p>
        </p:txBody>
      </p:sp>
      <p:sp>
        <p:nvSpPr>
          <p:cNvPr id="11" name="Text Placeholder 10">
            <a:extLst>
              <a:ext uri="{FF2B5EF4-FFF2-40B4-BE49-F238E27FC236}">
                <a16:creationId xmlns:a16="http://schemas.microsoft.com/office/drawing/2014/main" id="{7BCFB322-8819-454B-8D2E-A9A354484199}"/>
              </a:ext>
            </a:extLst>
          </p:cNvPr>
          <p:cNvSpPr>
            <a:spLocks noGrp="1"/>
          </p:cNvSpPr>
          <p:nvPr>
            <p:ph type="body" sz="half" idx="38"/>
          </p:nvPr>
        </p:nvSpPr>
        <p:spPr>
          <a:xfrm>
            <a:off x="10845455" y="5846749"/>
            <a:ext cx="2688978" cy="722446"/>
          </a:xfrm>
        </p:spPr>
        <p:txBody>
          <a:bodyPr/>
          <a:lstStyle/>
          <a:p>
            <a:r>
              <a:rPr lang="pl-PL" dirty="0"/>
              <a:t>Lorem </a:t>
            </a:r>
            <a:r>
              <a:rPr lang="pl-PL" dirty="0" err="1"/>
              <a:t>ipsum</a:t>
            </a:r>
            <a:endParaRPr lang="en-US" dirty="0"/>
          </a:p>
        </p:txBody>
      </p:sp>
      <p:sp>
        <p:nvSpPr>
          <p:cNvPr id="12" name="Text Placeholder 11">
            <a:extLst>
              <a:ext uri="{FF2B5EF4-FFF2-40B4-BE49-F238E27FC236}">
                <a16:creationId xmlns:a16="http://schemas.microsoft.com/office/drawing/2014/main" id="{AF9806D1-C002-4318-A1EB-4E3868E201A9}"/>
              </a:ext>
            </a:extLst>
          </p:cNvPr>
          <p:cNvSpPr>
            <a:spLocks noGrp="1"/>
          </p:cNvSpPr>
          <p:nvPr>
            <p:ph type="body" sz="half" idx="39"/>
          </p:nvPr>
        </p:nvSpPr>
        <p:spPr>
          <a:xfrm>
            <a:off x="17143292" y="5846749"/>
            <a:ext cx="2688978" cy="722446"/>
          </a:xfrm>
        </p:spPr>
        <p:txBody>
          <a:bodyPr/>
          <a:lstStyle/>
          <a:p>
            <a:r>
              <a:rPr lang="pl-PL" dirty="0"/>
              <a:t>Lorem </a:t>
            </a:r>
            <a:r>
              <a:rPr lang="pl-PL" dirty="0" err="1"/>
              <a:t>ipsum</a:t>
            </a:r>
            <a:endParaRPr lang="en-US" dirty="0"/>
          </a:p>
        </p:txBody>
      </p:sp>
      <p:sp>
        <p:nvSpPr>
          <p:cNvPr id="13" name="Text Placeholder 12">
            <a:extLst>
              <a:ext uri="{FF2B5EF4-FFF2-40B4-BE49-F238E27FC236}">
                <a16:creationId xmlns:a16="http://schemas.microsoft.com/office/drawing/2014/main" id="{7AA2C58F-2FD0-4050-BCE5-7B7049A96BEA}"/>
              </a:ext>
            </a:extLst>
          </p:cNvPr>
          <p:cNvSpPr>
            <a:spLocks noGrp="1"/>
          </p:cNvSpPr>
          <p:nvPr>
            <p:ph type="body" sz="half" idx="40"/>
          </p:nvPr>
        </p:nvSpPr>
        <p:spPr>
          <a:xfrm>
            <a:off x="4542042" y="10512531"/>
            <a:ext cx="2688978" cy="722446"/>
          </a:xfrm>
        </p:spPr>
        <p:txBody>
          <a:bodyPr/>
          <a:lstStyle/>
          <a:p>
            <a:r>
              <a:rPr lang="pl-PL" dirty="0"/>
              <a:t>Lorem </a:t>
            </a:r>
            <a:r>
              <a:rPr lang="pl-PL" dirty="0" err="1"/>
              <a:t>ipsum</a:t>
            </a:r>
            <a:endParaRPr lang="en-US" dirty="0"/>
          </a:p>
        </p:txBody>
      </p:sp>
      <p:sp>
        <p:nvSpPr>
          <p:cNvPr id="14" name="Text Placeholder 13">
            <a:extLst>
              <a:ext uri="{FF2B5EF4-FFF2-40B4-BE49-F238E27FC236}">
                <a16:creationId xmlns:a16="http://schemas.microsoft.com/office/drawing/2014/main" id="{228E3ECF-A387-4CAE-A422-2A7FAB1366A7}"/>
              </a:ext>
            </a:extLst>
          </p:cNvPr>
          <p:cNvSpPr>
            <a:spLocks noGrp="1"/>
          </p:cNvSpPr>
          <p:nvPr>
            <p:ph type="body" sz="half" idx="41"/>
          </p:nvPr>
        </p:nvSpPr>
        <p:spPr>
          <a:xfrm>
            <a:off x="10845455" y="10524545"/>
            <a:ext cx="2688978" cy="722446"/>
          </a:xfrm>
        </p:spPr>
        <p:txBody>
          <a:bodyPr/>
          <a:lstStyle/>
          <a:p>
            <a:r>
              <a:rPr lang="pl-PL" dirty="0"/>
              <a:t>Lorem </a:t>
            </a:r>
            <a:r>
              <a:rPr lang="pl-PL" dirty="0" err="1"/>
              <a:t>ipsum</a:t>
            </a:r>
            <a:endParaRPr lang="en-US" dirty="0"/>
          </a:p>
        </p:txBody>
      </p:sp>
      <p:sp>
        <p:nvSpPr>
          <p:cNvPr id="15" name="Text Placeholder 14">
            <a:extLst>
              <a:ext uri="{FF2B5EF4-FFF2-40B4-BE49-F238E27FC236}">
                <a16:creationId xmlns:a16="http://schemas.microsoft.com/office/drawing/2014/main" id="{9C495F55-9245-49FF-9C67-DA695F9E580A}"/>
              </a:ext>
            </a:extLst>
          </p:cNvPr>
          <p:cNvSpPr>
            <a:spLocks noGrp="1"/>
          </p:cNvSpPr>
          <p:nvPr>
            <p:ph type="body" sz="half" idx="42"/>
          </p:nvPr>
        </p:nvSpPr>
        <p:spPr>
          <a:xfrm>
            <a:off x="17152980" y="10524545"/>
            <a:ext cx="2688978" cy="722446"/>
          </a:xfrm>
        </p:spPr>
        <p:txBody>
          <a:bodyPr/>
          <a:lstStyle/>
          <a:p>
            <a:r>
              <a:rPr lang="pl-PL" dirty="0"/>
              <a:t>Lorem </a:t>
            </a:r>
            <a:r>
              <a:rPr lang="pl-PL" dirty="0" err="1"/>
              <a:t>ipsum</a:t>
            </a:r>
            <a:endParaRPr lang="en-US" dirty="0"/>
          </a:p>
        </p:txBody>
      </p:sp>
      <p:sp>
        <p:nvSpPr>
          <p:cNvPr id="31" name="Text Placeholder 30">
            <a:extLst>
              <a:ext uri="{FF2B5EF4-FFF2-40B4-BE49-F238E27FC236}">
                <a16:creationId xmlns:a16="http://schemas.microsoft.com/office/drawing/2014/main" id="{912A5068-290A-4DA2-95E5-BD2BB793963B}"/>
              </a:ext>
            </a:extLst>
          </p:cNvPr>
          <p:cNvSpPr>
            <a:spLocks noGrp="1"/>
          </p:cNvSpPr>
          <p:nvPr>
            <p:ph type="body" sz="quarter" idx="4294967295"/>
          </p:nvPr>
        </p:nvSpPr>
        <p:spPr>
          <a:xfrm>
            <a:off x="6707782" y="582672"/>
            <a:ext cx="10440558" cy="430887"/>
          </a:xfrm>
        </p:spPr>
        <p:txBody>
          <a:bodyPr/>
          <a:lstStyle/>
          <a:p>
            <a:endParaRPr lang="en-US"/>
          </a:p>
        </p:txBody>
      </p:sp>
      <p:sp>
        <p:nvSpPr>
          <p:cNvPr id="9" name="Date Placeholder 8">
            <a:extLst>
              <a:ext uri="{FF2B5EF4-FFF2-40B4-BE49-F238E27FC236}">
                <a16:creationId xmlns:a16="http://schemas.microsoft.com/office/drawing/2014/main" id="{205F8F1A-14C6-468B-92B1-1383E8430B4F}"/>
              </a:ext>
            </a:extLst>
          </p:cNvPr>
          <p:cNvSpPr>
            <a:spLocks noGrp="1"/>
          </p:cNvSpPr>
          <p:nvPr>
            <p:ph type="dt" sz="half" idx="44"/>
          </p:nvPr>
        </p:nvSpPr>
        <p:spPr>
          <a:xfrm>
            <a:off x="22690666" y="582672"/>
            <a:ext cx="1071033" cy="203202"/>
          </a:xfrm>
          <a:prstGeom prst="rect">
            <a:avLst/>
          </a:prstGeom>
        </p:spPr>
        <p:txBody>
          <a:bodyPr/>
          <a:lstStyle/>
          <a:p>
            <a:fld id="{D27AD7FA-8AE2-4B14-87F8-02A5E0F78A66}" type="datetime1">
              <a:rPr lang="pl-PL" smtClean="0"/>
              <a:pPr/>
              <a:t>08.11.2022</a:t>
            </a:fld>
            <a:endParaRPr lang="en-US" dirty="0"/>
          </a:p>
        </p:txBody>
      </p:sp>
    </p:spTree>
    <p:extLst>
      <p:ext uri="{BB962C8B-B14F-4D97-AF65-F5344CB8AC3E}">
        <p14:creationId xmlns:p14="http://schemas.microsoft.com/office/powerpoint/2010/main" val="42589655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79A50-906F-4548-8383-A41701F7C1E0}"/>
              </a:ext>
            </a:extLst>
          </p:cNvPr>
          <p:cNvSpPr>
            <a:spLocks noGrp="1"/>
          </p:cNvSpPr>
          <p:nvPr>
            <p:ph type="sldNum" sz="quarter" idx="2"/>
          </p:nvPr>
        </p:nvSpPr>
        <p:spPr>
          <a:xfrm>
            <a:off x="23288359" y="12910139"/>
            <a:ext cx="511441" cy="203201"/>
          </a:xfrm>
        </p:spPr>
        <p:txBody>
          <a:bodyPr/>
          <a:lstStyle/>
          <a:p>
            <a:fld id="{86CB4B4D-7CA3-9044-876B-883B54F8677D}" type="slidenum">
              <a:rPr lang="en-US" smtClean="0"/>
              <a:pPr/>
              <a:t>56</a:t>
            </a:fld>
            <a:endParaRPr lang="en-US"/>
          </a:p>
        </p:txBody>
      </p:sp>
      <p:sp>
        <p:nvSpPr>
          <p:cNvPr id="3" name="Text Placeholder 2">
            <a:extLst>
              <a:ext uri="{FF2B5EF4-FFF2-40B4-BE49-F238E27FC236}">
                <a16:creationId xmlns:a16="http://schemas.microsoft.com/office/drawing/2014/main" id="{752234F4-4CC4-48AB-A900-BDC2DFBB40CA}"/>
              </a:ext>
            </a:extLst>
          </p:cNvPr>
          <p:cNvSpPr>
            <a:spLocks noGrp="1"/>
          </p:cNvSpPr>
          <p:nvPr>
            <p:ph type="body" sz="quarter" idx="21"/>
          </p:nvPr>
        </p:nvSpPr>
        <p:spPr>
          <a:xfrm>
            <a:off x="4743531" y="3219978"/>
            <a:ext cx="2286001" cy="2286001"/>
          </a:xfrm>
        </p:spPr>
        <p:txBody>
          <a:bodyPr/>
          <a:lstStyle/>
          <a:p>
            <a:r>
              <a:rPr lang="pl-PL" dirty="0"/>
              <a:t>12</a:t>
            </a:r>
            <a:endParaRPr lang="en-US" dirty="0"/>
          </a:p>
        </p:txBody>
      </p:sp>
      <p:sp>
        <p:nvSpPr>
          <p:cNvPr id="4" name="Text Placeholder 3">
            <a:extLst>
              <a:ext uri="{FF2B5EF4-FFF2-40B4-BE49-F238E27FC236}">
                <a16:creationId xmlns:a16="http://schemas.microsoft.com/office/drawing/2014/main" id="{6974BCE0-8249-491B-A630-28EFD44FCF0A}"/>
              </a:ext>
            </a:extLst>
          </p:cNvPr>
          <p:cNvSpPr>
            <a:spLocks noGrp="1"/>
          </p:cNvSpPr>
          <p:nvPr>
            <p:ph type="body" sz="quarter" idx="22"/>
          </p:nvPr>
        </p:nvSpPr>
        <p:spPr>
          <a:xfrm>
            <a:off x="11049000" y="3219978"/>
            <a:ext cx="2286000" cy="2286001"/>
          </a:xfrm>
        </p:spPr>
        <p:txBody>
          <a:bodyPr/>
          <a:lstStyle/>
          <a:p>
            <a:r>
              <a:rPr lang="pl-PL" dirty="0"/>
              <a:t>12</a:t>
            </a:r>
            <a:endParaRPr lang="en-US" dirty="0"/>
          </a:p>
        </p:txBody>
      </p:sp>
      <p:sp>
        <p:nvSpPr>
          <p:cNvPr id="5" name="Text Placeholder 4">
            <a:extLst>
              <a:ext uri="{FF2B5EF4-FFF2-40B4-BE49-F238E27FC236}">
                <a16:creationId xmlns:a16="http://schemas.microsoft.com/office/drawing/2014/main" id="{DA2CC7F8-176A-43D5-8D2A-E744988DEF5C}"/>
              </a:ext>
            </a:extLst>
          </p:cNvPr>
          <p:cNvSpPr>
            <a:spLocks noGrp="1"/>
          </p:cNvSpPr>
          <p:nvPr>
            <p:ph type="body" sz="quarter" idx="23"/>
          </p:nvPr>
        </p:nvSpPr>
        <p:spPr>
          <a:xfrm>
            <a:off x="17354467" y="3219978"/>
            <a:ext cx="2286001" cy="2286001"/>
          </a:xfrm>
        </p:spPr>
        <p:txBody>
          <a:bodyPr/>
          <a:lstStyle/>
          <a:p>
            <a:r>
              <a:rPr lang="pl-PL" dirty="0"/>
              <a:t>12</a:t>
            </a:r>
            <a:endParaRPr lang="en-US" dirty="0"/>
          </a:p>
        </p:txBody>
      </p:sp>
      <p:sp>
        <p:nvSpPr>
          <p:cNvPr id="6" name="Text Placeholder 5">
            <a:extLst>
              <a:ext uri="{FF2B5EF4-FFF2-40B4-BE49-F238E27FC236}">
                <a16:creationId xmlns:a16="http://schemas.microsoft.com/office/drawing/2014/main" id="{27DFA90C-309E-40E5-85B6-8E4B5B57564C}"/>
              </a:ext>
            </a:extLst>
          </p:cNvPr>
          <p:cNvSpPr>
            <a:spLocks noGrp="1"/>
          </p:cNvSpPr>
          <p:nvPr>
            <p:ph type="body" sz="quarter" idx="24"/>
          </p:nvPr>
        </p:nvSpPr>
        <p:spPr>
          <a:xfrm>
            <a:off x="4743531" y="7862225"/>
            <a:ext cx="2286001" cy="2286001"/>
          </a:xfrm>
        </p:spPr>
        <p:txBody>
          <a:bodyPr/>
          <a:lstStyle/>
          <a:p>
            <a:r>
              <a:rPr lang="pl-PL" dirty="0"/>
              <a:t>12</a:t>
            </a:r>
            <a:endParaRPr lang="en-US" dirty="0"/>
          </a:p>
        </p:txBody>
      </p:sp>
      <p:sp>
        <p:nvSpPr>
          <p:cNvPr id="7" name="Text Placeholder 6">
            <a:extLst>
              <a:ext uri="{FF2B5EF4-FFF2-40B4-BE49-F238E27FC236}">
                <a16:creationId xmlns:a16="http://schemas.microsoft.com/office/drawing/2014/main" id="{B15F7AF8-CB52-4DE4-97A1-58D84AC194DB}"/>
              </a:ext>
            </a:extLst>
          </p:cNvPr>
          <p:cNvSpPr>
            <a:spLocks noGrp="1"/>
          </p:cNvSpPr>
          <p:nvPr>
            <p:ph type="body" sz="quarter" idx="25"/>
          </p:nvPr>
        </p:nvSpPr>
        <p:spPr>
          <a:xfrm>
            <a:off x="11049000" y="7862225"/>
            <a:ext cx="2286000" cy="2286001"/>
          </a:xfrm>
        </p:spPr>
        <p:txBody>
          <a:bodyPr/>
          <a:lstStyle/>
          <a:p>
            <a:r>
              <a:rPr lang="pl-PL" dirty="0"/>
              <a:t>12</a:t>
            </a:r>
            <a:endParaRPr lang="en-US" dirty="0"/>
          </a:p>
        </p:txBody>
      </p:sp>
      <p:sp>
        <p:nvSpPr>
          <p:cNvPr id="8" name="Text Placeholder 7">
            <a:extLst>
              <a:ext uri="{FF2B5EF4-FFF2-40B4-BE49-F238E27FC236}">
                <a16:creationId xmlns:a16="http://schemas.microsoft.com/office/drawing/2014/main" id="{55ABDD7F-B145-468C-A01F-5330CCA4A2F7}"/>
              </a:ext>
            </a:extLst>
          </p:cNvPr>
          <p:cNvSpPr>
            <a:spLocks noGrp="1"/>
          </p:cNvSpPr>
          <p:nvPr>
            <p:ph type="body" sz="quarter" idx="26"/>
          </p:nvPr>
        </p:nvSpPr>
        <p:spPr>
          <a:xfrm>
            <a:off x="17354467" y="7862225"/>
            <a:ext cx="2286001" cy="2286001"/>
          </a:xfrm>
        </p:spPr>
        <p:txBody>
          <a:bodyPr/>
          <a:lstStyle/>
          <a:p>
            <a:r>
              <a:rPr lang="pl-PL" dirty="0"/>
              <a:t>12</a:t>
            </a:r>
            <a:endParaRPr lang="en-US" dirty="0"/>
          </a:p>
        </p:txBody>
      </p:sp>
      <p:sp>
        <p:nvSpPr>
          <p:cNvPr id="10" name="Text Placeholder 9">
            <a:extLst>
              <a:ext uri="{FF2B5EF4-FFF2-40B4-BE49-F238E27FC236}">
                <a16:creationId xmlns:a16="http://schemas.microsoft.com/office/drawing/2014/main" id="{3247B902-5500-4009-BF3B-97121DBCF4E8}"/>
              </a:ext>
            </a:extLst>
          </p:cNvPr>
          <p:cNvSpPr>
            <a:spLocks noGrp="1"/>
          </p:cNvSpPr>
          <p:nvPr>
            <p:ph type="body" sz="quarter" idx="27"/>
          </p:nvPr>
        </p:nvSpPr>
        <p:spPr>
          <a:xfrm>
            <a:off x="4542043" y="5851631"/>
            <a:ext cx="2688978" cy="358141"/>
          </a:xfrm>
        </p:spPr>
        <p:txBody>
          <a:bodyPr/>
          <a:lstStyle/>
          <a:p>
            <a:r>
              <a:rPr lang="pl-PL" dirty="0"/>
              <a:t>Lorem </a:t>
            </a:r>
            <a:r>
              <a:rPr lang="pl-PL" dirty="0" err="1"/>
              <a:t>ipsum</a:t>
            </a:r>
            <a:endParaRPr lang="en-US" dirty="0"/>
          </a:p>
        </p:txBody>
      </p:sp>
      <p:sp>
        <p:nvSpPr>
          <p:cNvPr id="11" name="Text Placeholder 10">
            <a:extLst>
              <a:ext uri="{FF2B5EF4-FFF2-40B4-BE49-F238E27FC236}">
                <a16:creationId xmlns:a16="http://schemas.microsoft.com/office/drawing/2014/main" id="{7BCFB322-8819-454B-8D2E-A9A354484199}"/>
              </a:ext>
            </a:extLst>
          </p:cNvPr>
          <p:cNvSpPr>
            <a:spLocks noGrp="1"/>
          </p:cNvSpPr>
          <p:nvPr>
            <p:ph type="body" sz="quarter" idx="28"/>
          </p:nvPr>
        </p:nvSpPr>
        <p:spPr>
          <a:xfrm>
            <a:off x="10847511" y="5851631"/>
            <a:ext cx="2688978" cy="358141"/>
          </a:xfrm>
        </p:spPr>
        <p:txBody>
          <a:bodyPr/>
          <a:lstStyle/>
          <a:p>
            <a:r>
              <a:rPr lang="pl-PL" dirty="0"/>
              <a:t>Lorem </a:t>
            </a:r>
            <a:r>
              <a:rPr lang="pl-PL" dirty="0" err="1"/>
              <a:t>ipsum</a:t>
            </a:r>
            <a:endParaRPr lang="en-US" dirty="0"/>
          </a:p>
        </p:txBody>
      </p:sp>
      <p:sp>
        <p:nvSpPr>
          <p:cNvPr id="12" name="Text Placeholder 11">
            <a:extLst>
              <a:ext uri="{FF2B5EF4-FFF2-40B4-BE49-F238E27FC236}">
                <a16:creationId xmlns:a16="http://schemas.microsoft.com/office/drawing/2014/main" id="{AF9806D1-C002-4318-A1EB-4E3868E201A9}"/>
              </a:ext>
            </a:extLst>
          </p:cNvPr>
          <p:cNvSpPr>
            <a:spLocks noGrp="1"/>
          </p:cNvSpPr>
          <p:nvPr>
            <p:ph type="body" sz="quarter" idx="29"/>
          </p:nvPr>
        </p:nvSpPr>
        <p:spPr>
          <a:xfrm>
            <a:off x="17152980" y="5851631"/>
            <a:ext cx="2688978" cy="358141"/>
          </a:xfrm>
        </p:spPr>
        <p:txBody>
          <a:bodyPr/>
          <a:lstStyle/>
          <a:p>
            <a:r>
              <a:rPr lang="pl-PL" dirty="0"/>
              <a:t>Lorem </a:t>
            </a:r>
            <a:r>
              <a:rPr lang="pl-PL" dirty="0" err="1"/>
              <a:t>ipsum</a:t>
            </a:r>
            <a:endParaRPr lang="en-US" dirty="0"/>
          </a:p>
        </p:txBody>
      </p:sp>
      <p:sp>
        <p:nvSpPr>
          <p:cNvPr id="13" name="Text Placeholder 12">
            <a:extLst>
              <a:ext uri="{FF2B5EF4-FFF2-40B4-BE49-F238E27FC236}">
                <a16:creationId xmlns:a16="http://schemas.microsoft.com/office/drawing/2014/main" id="{7AA2C58F-2FD0-4050-BCE5-7B7049A96BEA}"/>
              </a:ext>
            </a:extLst>
          </p:cNvPr>
          <p:cNvSpPr>
            <a:spLocks noGrp="1"/>
          </p:cNvSpPr>
          <p:nvPr>
            <p:ph type="body" sz="quarter" idx="30"/>
          </p:nvPr>
        </p:nvSpPr>
        <p:spPr>
          <a:xfrm>
            <a:off x="4542042" y="10512531"/>
            <a:ext cx="2688978" cy="358141"/>
          </a:xfrm>
        </p:spPr>
        <p:txBody>
          <a:bodyPr/>
          <a:lstStyle/>
          <a:p>
            <a:r>
              <a:rPr lang="pl-PL" dirty="0"/>
              <a:t>Lorem </a:t>
            </a:r>
            <a:r>
              <a:rPr lang="pl-PL" dirty="0" err="1"/>
              <a:t>ipsum</a:t>
            </a:r>
            <a:endParaRPr lang="en-US" dirty="0"/>
          </a:p>
        </p:txBody>
      </p:sp>
      <p:sp>
        <p:nvSpPr>
          <p:cNvPr id="14" name="Text Placeholder 13">
            <a:extLst>
              <a:ext uri="{FF2B5EF4-FFF2-40B4-BE49-F238E27FC236}">
                <a16:creationId xmlns:a16="http://schemas.microsoft.com/office/drawing/2014/main" id="{228E3ECF-A387-4CAE-A422-2A7FAB1366A7}"/>
              </a:ext>
            </a:extLst>
          </p:cNvPr>
          <p:cNvSpPr>
            <a:spLocks noGrp="1"/>
          </p:cNvSpPr>
          <p:nvPr>
            <p:ph type="body" sz="quarter" idx="31"/>
          </p:nvPr>
        </p:nvSpPr>
        <p:spPr>
          <a:xfrm>
            <a:off x="10847511" y="10512531"/>
            <a:ext cx="2688978" cy="358141"/>
          </a:xfrm>
        </p:spPr>
        <p:txBody>
          <a:bodyPr/>
          <a:lstStyle/>
          <a:p>
            <a:r>
              <a:rPr lang="pl-PL" dirty="0"/>
              <a:t>Lorem </a:t>
            </a:r>
            <a:r>
              <a:rPr lang="pl-PL" dirty="0" err="1"/>
              <a:t>ipsum</a:t>
            </a:r>
            <a:endParaRPr lang="en-US" dirty="0"/>
          </a:p>
        </p:txBody>
      </p:sp>
      <p:sp>
        <p:nvSpPr>
          <p:cNvPr id="15" name="Text Placeholder 14">
            <a:extLst>
              <a:ext uri="{FF2B5EF4-FFF2-40B4-BE49-F238E27FC236}">
                <a16:creationId xmlns:a16="http://schemas.microsoft.com/office/drawing/2014/main" id="{9C495F55-9245-49FF-9C67-DA695F9E580A}"/>
              </a:ext>
            </a:extLst>
          </p:cNvPr>
          <p:cNvSpPr>
            <a:spLocks noGrp="1"/>
          </p:cNvSpPr>
          <p:nvPr>
            <p:ph type="body" sz="quarter" idx="32"/>
          </p:nvPr>
        </p:nvSpPr>
        <p:spPr>
          <a:xfrm>
            <a:off x="17152980" y="10512531"/>
            <a:ext cx="2688978" cy="358141"/>
          </a:xfrm>
        </p:spPr>
        <p:txBody>
          <a:bodyPr/>
          <a:lstStyle/>
          <a:p>
            <a:r>
              <a:rPr lang="pl-PL" dirty="0"/>
              <a:t>Lorem </a:t>
            </a:r>
            <a:r>
              <a:rPr lang="pl-PL"/>
              <a:t>ipsum</a:t>
            </a:r>
            <a:endParaRPr lang="en-US"/>
          </a:p>
        </p:txBody>
      </p:sp>
      <p:sp>
        <p:nvSpPr>
          <p:cNvPr id="32" name="Text Placeholder 31">
            <a:extLst>
              <a:ext uri="{FF2B5EF4-FFF2-40B4-BE49-F238E27FC236}">
                <a16:creationId xmlns:a16="http://schemas.microsoft.com/office/drawing/2014/main" id="{63C352D5-EE84-4D98-ABDD-4F0AB9404C06}"/>
              </a:ext>
            </a:extLst>
          </p:cNvPr>
          <p:cNvSpPr>
            <a:spLocks noGrp="1"/>
          </p:cNvSpPr>
          <p:nvPr>
            <p:ph type="body" sz="quarter" idx="4294967295"/>
          </p:nvPr>
        </p:nvSpPr>
        <p:spPr>
          <a:xfrm>
            <a:off x="6707782" y="582672"/>
            <a:ext cx="10440558" cy="430887"/>
          </a:xfrm>
        </p:spPr>
        <p:txBody>
          <a:bodyPr/>
          <a:lstStyle/>
          <a:p>
            <a:endParaRPr lang="en-US"/>
          </a:p>
        </p:txBody>
      </p:sp>
      <p:sp>
        <p:nvSpPr>
          <p:cNvPr id="9" name="Date Placeholder 8">
            <a:extLst>
              <a:ext uri="{FF2B5EF4-FFF2-40B4-BE49-F238E27FC236}">
                <a16:creationId xmlns:a16="http://schemas.microsoft.com/office/drawing/2014/main" id="{205F8F1A-14C6-468B-92B1-1383E8430B4F}"/>
              </a:ext>
            </a:extLst>
          </p:cNvPr>
          <p:cNvSpPr>
            <a:spLocks noGrp="1"/>
          </p:cNvSpPr>
          <p:nvPr>
            <p:ph type="dt" sz="half" idx="34"/>
          </p:nvPr>
        </p:nvSpPr>
        <p:spPr>
          <a:xfrm>
            <a:off x="22690666" y="582672"/>
            <a:ext cx="1071033" cy="203202"/>
          </a:xfrm>
          <a:prstGeom prst="rect">
            <a:avLst/>
          </a:prstGeom>
        </p:spPr>
        <p:txBody>
          <a:bodyPr/>
          <a:lstStyle/>
          <a:p>
            <a:fld id="{D27AD7FA-8AE2-4B14-87F8-02A5E0F78A66}" type="datetime1">
              <a:rPr lang="pl-PL" smtClean="0"/>
              <a:pPr/>
              <a:t>08.11.2022</a:t>
            </a:fld>
            <a:endParaRPr lang="en-US" dirty="0"/>
          </a:p>
        </p:txBody>
      </p:sp>
    </p:spTree>
    <p:extLst>
      <p:ext uri="{BB962C8B-B14F-4D97-AF65-F5344CB8AC3E}">
        <p14:creationId xmlns:p14="http://schemas.microsoft.com/office/powerpoint/2010/main" val="54058173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3D44EFAB-E484-C0C7-D04F-0C537E87229D}"/>
              </a:ext>
            </a:extLst>
          </p:cNvPr>
          <p:cNvSpPr>
            <a:spLocks noGrp="1"/>
          </p:cNvSpPr>
          <p:nvPr>
            <p:ph type="sldNum" sz="quarter" idx="2"/>
          </p:nvPr>
        </p:nvSpPr>
        <p:spPr>
          <a:xfrm>
            <a:off x="23684640" y="12927529"/>
            <a:ext cx="115160" cy="215444"/>
          </a:xfrm>
        </p:spPr>
        <p:txBody>
          <a:bodyPr/>
          <a:lstStyle/>
          <a:p>
            <a:fld id="{86CB4B4D-7CA3-9044-876B-883B54F8677D}" type="slidenum">
              <a:rPr lang="nb-NO" smtClean="0"/>
              <a:t>6</a:t>
            </a:fld>
            <a:endParaRPr lang="nb-NO"/>
          </a:p>
        </p:txBody>
      </p:sp>
      <p:sp>
        <p:nvSpPr>
          <p:cNvPr id="3" name="Plassholder for tekst 2">
            <a:extLst>
              <a:ext uri="{FF2B5EF4-FFF2-40B4-BE49-F238E27FC236}">
                <a16:creationId xmlns:a16="http://schemas.microsoft.com/office/drawing/2014/main" id="{455D2E37-09EE-793D-0B10-FDD471F858E6}"/>
              </a:ext>
            </a:extLst>
          </p:cNvPr>
          <p:cNvSpPr>
            <a:spLocks noGrp="1"/>
          </p:cNvSpPr>
          <p:nvPr>
            <p:ph type="body" sz="quarter" idx="23"/>
          </p:nvPr>
        </p:nvSpPr>
        <p:spPr/>
        <p:txBody>
          <a:bodyPr/>
          <a:lstStyle/>
          <a:p>
            <a:r>
              <a:rPr lang="nb-NO" dirty="0"/>
              <a:t>Kort om Forte Digital</a:t>
            </a:r>
          </a:p>
        </p:txBody>
      </p:sp>
      <p:sp>
        <p:nvSpPr>
          <p:cNvPr id="4" name="Plassholder for tekst 3">
            <a:extLst>
              <a:ext uri="{FF2B5EF4-FFF2-40B4-BE49-F238E27FC236}">
                <a16:creationId xmlns:a16="http://schemas.microsoft.com/office/drawing/2014/main" id="{9AE459C9-4276-071C-D7E5-3AB764607341}"/>
              </a:ext>
            </a:extLst>
          </p:cNvPr>
          <p:cNvSpPr>
            <a:spLocks noGrp="1"/>
          </p:cNvSpPr>
          <p:nvPr>
            <p:ph type="body" sz="half" idx="24"/>
          </p:nvPr>
        </p:nvSpPr>
        <p:spPr>
          <a:xfrm>
            <a:off x="2433813" y="6337552"/>
            <a:ext cx="9546154" cy="5037064"/>
          </a:xfrm>
        </p:spPr>
        <p:txBody>
          <a:bodyPr/>
          <a:lstStyle/>
          <a:p>
            <a:pPr marL="571500" indent="-571500">
              <a:buFont typeface="Arial" panose="020B0604020202020204" pitchFamily="34" charset="0"/>
              <a:buChar char="•"/>
            </a:pPr>
            <a:r>
              <a:rPr lang="nb-NO" dirty="0"/>
              <a:t>Forte Digital er et konsulentselskap som bygger digitale produkter og tjenester i langsiktige partnerskap med våre kunder</a:t>
            </a:r>
          </a:p>
          <a:p>
            <a:pPr marL="571500" indent="-571500">
              <a:buFont typeface="Arial" panose="020B0604020202020204" pitchFamily="34" charset="0"/>
              <a:buChar char="•"/>
            </a:pPr>
            <a:r>
              <a:rPr lang="nb-NO" dirty="0"/>
              <a:t>Fokusområder innenfor teknologi, design og strategi</a:t>
            </a:r>
          </a:p>
          <a:p>
            <a:pPr marL="571500" indent="-571500">
              <a:buFont typeface="Arial" panose="020B0604020202020204" pitchFamily="34" charset="0"/>
              <a:buChar char="•"/>
            </a:pPr>
            <a:r>
              <a:rPr lang="nb-NO" dirty="0"/>
              <a:t>Med fokus på </a:t>
            </a:r>
            <a:r>
              <a:rPr lang="nb-NO" b="1" dirty="0"/>
              <a:t>brukeropplevelse</a:t>
            </a:r>
            <a:r>
              <a:rPr lang="nb-NO" dirty="0"/>
              <a:t>, tung </a:t>
            </a:r>
            <a:r>
              <a:rPr lang="nb-NO" b="1" dirty="0"/>
              <a:t>teknologikompetanse</a:t>
            </a:r>
            <a:r>
              <a:rPr lang="nb-NO" dirty="0"/>
              <a:t> og </a:t>
            </a:r>
            <a:r>
              <a:rPr lang="nb-NO" b="1" dirty="0"/>
              <a:t>strategisk rådgivning </a:t>
            </a:r>
            <a:r>
              <a:rPr lang="nb-NO" dirty="0"/>
              <a:t>hjelper vi ambisiøse virksomheter med å lykkes digitalt. </a:t>
            </a:r>
          </a:p>
          <a:p>
            <a:pPr algn="ctr"/>
            <a:endParaRPr lang="nb-NO" dirty="0"/>
          </a:p>
        </p:txBody>
      </p:sp>
      <p:sp>
        <p:nvSpPr>
          <p:cNvPr id="6" name="Plassholder for dato 5">
            <a:extLst>
              <a:ext uri="{FF2B5EF4-FFF2-40B4-BE49-F238E27FC236}">
                <a16:creationId xmlns:a16="http://schemas.microsoft.com/office/drawing/2014/main" id="{4A19C66F-0599-1D0F-18E2-2C23ADCA2D27}"/>
              </a:ext>
            </a:extLst>
          </p:cNvPr>
          <p:cNvSpPr>
            <a:spLocks noGrp="1"/>
          </p:cNvSpPr>
          <p:nvPr>
            <p:ph type="dt" sz="half" idx="27"/>
          </p:nvPr>
        </p:nvSpPr>
        <p:spPr/>
        <p:txBody>
          <a:bodyPr/>
          <a:lstStyle/>
          <a:p>
            <a:pPr algn="r"/>
            <a:fld id="{461B9792-1B2B-403A-AB22-9C259BC2A77B}" type="datetime1">
              <a:rPr lang="pl-PL" smtClean="0"/>
              <a:t>08.11.2022</a:t>
            </a:fld>
            <a:endParaRPr lang="en-US" dirty="0"/>
          </a:p>
        </p:txBody>
      </p:sp>
      <p:pic>
        <p:nvPicPr>
          <p:cNvPr id="5122" name="Picture 2">
            <a:extLst>
              <a:ext uri="{FF2B5EF4-FFF2-40B4-BE49-F238E27FC236}">
                <a16:creationId xmlns:a16="http://schemas.microsoft.com/office/drawing/2014/main" id="{7F0B1220-7D5E-1086-1FF6-E001AECEA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8521" y="4038942"/>
            <a:ext cx="11357662" cy="665794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544A8137-DF56-A318-A75A-7147793DB0D2}"/>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974042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lysbildenummer 2">
            <a:extLst>
              <a:ext uri="{FF2B5EF4-FFF2-40B4-BE49-F238E27FC236}">
                <a16:creationId xmlns:a16="http://schemas.microsoft.com/office/drawing/2014/main" id="{A4396CF9-5159-9B9F-12D4-2C0E4AC5C477}"/>
              </a:ext>
            </a:extLst>
          </p:cNvPr>
          <p:cNvSpPr>
            <a:spLocks noGrp="1"/>
          </p:cNvSpPr>
          <p:nvPr>
            <p:ph type="sldNum" sz="quarter" idx="2"/>
          </p:nvPr>
        </p:nvSpPr>
        <p:spPr/>
        <p:txBody>
          <a:bodyPr/>
          <a:lstStyle/>
          <a:p>
            <a:fld id="{86CB4B4D-7CA3-9044-876B-883B54F8677D}" type="slidenum">
              <a:rPr lang="nb-NO" smtClean="0"/>
              <a:t>7</a:t>
            </a:fld>
            <a:endParaRPr lang="nb-NO"/>
          </a:p>
        </p:txBody>
      </p:sp>
      <p:sp>
        <p:nvSpPr>
          <p:cNvPr id="5" name="Plassholder for dato 4">
            <a:extLst>
              <a:ext uri="{FF2B5EF4-FFF2-40B4-BE49-F238E27FC236}">
                <a16:creationId xmlns:a16="http://schemas.microsoft.com/office/drawing/2014/main" id="{1DA1AF0C-BF90-274A-D5A3-FBEA59317E0F}"/>
              </a:ext>
            </a:extLst>
          </p:cNvPr>
          <p:cNvSpPr>
            <a:spLocks noGrp="1"/>
          </p:cNvSpPr>
          <p:nvPr>
            <p:ph type="dt" sz="half" idx="23"/>
          </p:nvPr>
        </p:nvSpPr>
        <p:spPr/>
        <p:txBody>
          <a:bodyPr/>
          <a:lstStyle/>
          <a:p>
            <a:pPr algn="r"/>
            <a:fld id="{C9FEF3E5-3980-45FF-82C0-845747966C85}" type="datetime1">
              <a:rPr lang="pl-PL" noProof="0" smtClean="0"/>
              <a:t>08.11.2022</a:t>
            </a:fld>
            <a:endParaRPr lang="en-US" noProof="0"/>
          </a:p>
        </p:txBody>
      </p:sp>
      <p:sp>
        <p:nvSpPr>
          <p:cNvPr id="6" name="Ellipse 5">
            <a:extLst>
              <a:ext uri="{FF2B5EF4-FFF2-40B4-BE49-F238E27FC236}">
                <a16:creationId xmlns:a16="http://schemas.microsoft.com/office/drawing/2014/main" id="{6A3639D7-8923-BCAA-3F81-868801933341}"/>
              </a:ext>
            </a:extLst>
          </p:cNvPr>
          <p:cNvSpPr/>
          <p:nvPr/>
        </p:nvSpPr>
        <p:spPr>
          <a:xfrm>
            <a:off x="14479352" y="6858001"/>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dirty="0"/>
          </a:p>
        </p:txBody>
      </p:sp>
      <p:sp>
        <p:nvSpPr>
          <p:cNvPr id="7" name="Plassholder for tekst 8">
            <a:extLst>
              <a:ext uri="{FF2B5EF4-FFF2-40B4-BE49-F238E27FC236}">
                <a16:creationId xmlns:a16="http://schemas.microsoft.com/office/drawing/2014/main" id="{C46DCF9B-6D38-A5BB-ADBB-5D3EFADFDD7B}"/>
              </a:ext>
            </a:extLst>
          </p:cNvPr>
          <p:cNvSpPr txBox="1">
            <a:spLocks/>
          </p:cNvSpPr>
          <p:nvPr/>
        </p:nvSpPr>
        <p:spPr>
          <a:xfrm>
            <a:off x="15146657" y="8327280"/>
            <a:ext cx="5841506" cy="2003788"/>
          </a:xfrm>
          <a:prstGeom prst="rect">
            <a:avLst/>
          </a:prstGeom>
        </p:spPr>
        <p:txBody>
          <a:bodyPr vert="horz" lIns="182880" tIns="91440" rIns="182880" bIns="9144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baseline="0">
                <a:solidFill>
                  <a:schemeClr val="bg1"/>
                </a:solidFill>
                <a:latin typeface="Muli" charset="0"/>
                <a:ea typeface="Muli" charset="0"/>
                <a:cs typeface="Mul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uli" panose="00000500000000000000"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uli" panose="00000500000000000000"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17600" dirty="0">
                <a:solidFill>
                  <a:schemeClr val="tx1"/>
                </a:solidFill>
                <a:latin typeface="Roboto" panose="02000000000000000000" pitchFamily="2" charset="0"/>
                <a:ea typeface="Roboto" panose="02000000000000000000" pitchFamily="2" charset="0"/>
              </a:rPr>
              <a:t>26</a:t>
            </a:r>
          </a:p>
        </p:txBody>
      </p:sp>
      <p:sp>
        <p:nvSpPr>
          <p:cNvPr id="8" name="Plassholder for tekst 7">
            <a:extLst>
              <a:ext uri="{FF2B5EF4-FFF2-40B4-BE49-F238E27FC236}">
                <a16:creationId xmlns:a16="http://schemas.microsoft.com/office/drawing/2014/main" id="{F652E69A-22B9-5887-C5C1-C93177E2CC98}"/>
              </a:ext>
            </a:extLst>
          </p:cNvPr>
          <p:cNvSpPr txBox="1">
            <a:spLocks/>
          </p:cNvSpPr>
          <p:nvPr/>
        </p:nvSpPr>
        <p:spPr>
          <a:xfrm>
            <a:off x="15146658" y="11029360"/>
            <a:ext cx="5841504" cy="589596"/>
          </a:xfrm>
          <a:prstGeom prst="rect">
            <a:avLst/>
          </a:prstGeom>
        </p:spPr>
        <p:txBody>
          <a:bodyPr vert="horz" lIns="182880" tIns="91440" rIns="182880" bIns="9144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600" b="0" i="0" kern="1200" baseline="0">
                <a:solidFill>
                  <a:schemeClr val="bg1"/>
                </a:solidFill>
                <a:latin typeface="Roboto Mono Medium" charset="0"/>
                <a:ea typeface="Roboto Mono Medium" charset="0"/>
                <a:cs typeface="Roboto Mono Medium"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uli" panose="00000500000000000000" pitchFamily="2" charset="-1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uli" panose="00000500000000000000" pitchFamily="2" charset="-1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uli" panose="00000500000000000000" pitchFamily="2" charset="-1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sz="3200" dirty="0">
                <a:solidFill>
                  <a:schemeClr val="tx1"/>
                </a:solidFill>
                <a:latin typeface="Roboto" panose="02000000000000000000" pitchFamily="2" charset="0"/>
                <a:ea typeface="Roboto" panose="02000000000000000000" pitchFamily="2" charset="0"/>
              </a:rPr>
              <a:t>Ansatte i København</a:t>
            </a:r>
          </a:p>
        </p:txBody>
      </p:sp>
      <p:sp>
        <p:nvSpPr>
          <p:cNvPr id="9" name="Ellipse 8">
            <a:extLst>
              <a:ext uri="{FF2B5EF4-FFF2-40B4-BE49-F238E27FC236}">
                <a16:creationId xmlns:a16="http://schemas.microsoft.com/office/drawing/2014/main" id="{E000B538-4821-F928-1D2A-17D443766878}"/>
              </a:ext>
            </a:extLst>
          </p:cNvPr>
          <p:cNvSpPr/>
          <p:nvPr/>
        </p:nvSpPr>
        <p:spPr>
          <a:xfrm>
            <a:off x="10655822" y="739895"/>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0" name="Plassholder for tekst 4">
            <a:extLst>
              <a:ext uri="{FF2B5EF4-FFF2-40B4-BE49-F238E27FC236}">
                <a16:creationId xmlns:a16="http://schemas.microsoft.com/office/drawing/2014/main" id="{AAF82D4E-4447-4902-1047-6EFE1580344E}"/>
              </a:ext>
            </a:extLst>
          </p:cNvPr>
          <p:cNvSpPr txBox="1">
            <a:spLocks/>
          </p:cNvSpPr>
          <p:nvPr/>
        </p:nvSpPr>
        <p:spPr>
          <a:xfrm>
            <a:off x="11482113" y="4597540"/>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Krakow og Katowice</a:t>
            </a:r>
          </a:p>
        </p:txBody>
      </p:sp>
      <p:sp>
        <p:nvSpPr>
          <p:cNvPr id="11" name="Plassholder for tekst 5">
            <a:extLst>
              <a:ext uri="{FF2B5EF4-FFF2-40B4-BE49-F238E27FC236}">
                <a16:creationId xmlns:a16="http://schemas.microsoft.com/office/drawing/2014/main" id="{1748362B-3D4D-41A4-C3D8-F6AFB61B18BD}"/>
              </a:ext>
            </a:extLst>
          </p:cNvPr>
          <p:cNvSpPr txBox="1">
            <a:spLocks/>
          </p:cNvSpPr>
          <p:nvPr/>
        </p:nvSpPr>
        <p:spPr>
          <a:xfrm>
            <a:off x="11119725" y="1418460"/>
            <a:ext cx="6248310" cy="2730260"/>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17600" dirty="0">
                <a:latin typeface="Roboto" panose="02000000000000000000" pitchFamily="2" charset="0"/>
                <a:ea typeface="Roboto" panose="02000000000000000000" pitchFamily="2" charset="0"/>
              </a:rPr>
              <a:t>98</a:t>
            </a:r>
          </a:p>
        </p:txBody>
      </p:sp>
      <p:sp>
        <p:nvSpPr>
          <p:cNvPr id="12" name="Ellipse 11">
            <a:extLst>
              <a:ext uri="{FF2B5EF4-FFF2-40B4-BE49-F238E27FC236}">
                <a16:creationId xmlns:a16="http://schemas.microsoft.com/office/drawing/2014/main" id="{EB569AD3-37AD-982A-80AB-6332242794F4}"/>
              </a:ext>
            </a:extLst>
          </p:cNvPr>
          <p:cNvSpPr/>
          <p:nvPr/>
        </p:nvSpPr>
        <p:spPr>
          <a:xfrm>
            <a:off x="5202504" y="6929447"/>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3" name="Plassholder for tekst 7">
            <a:extLst>
              <a:ext uri="{FF2B5EF4-FFF2-40B4-BE49-F238E27FC236}">
                <a16:creationId xmlns:a16="http://schemas.microsoft.com/office/drawing/2014/main" id="{DCD7D55A-5DE5-586D-1C1B-2CD01DEE45B2}"/>
              </a:ext>
            </a:extLst>
          </p:cNvPr>
          <p:cNvSpPr txBox="1">
            <a:spLocks/>
          </p:cNvSpPr>
          <p:nvPr/>
        </p:nvSpPr>
        <p:spPr>
          <a:xfrm>
            <a:off x="5869810" y="11029360"/>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Berlin</a:t>
            </a:r>
          </a:p>
        </p:txBody>
      </p:sp>
      <p:sp>
        <p:nvSpPr>
          <p:cNvPr id="14" name="Plassholder for tekst 8">
            <a:extLst>
              <a:ext uri="{FF2B5EF4-FFF2-40B4-BE49-F238E27FC236}">
                <a16:creationId xmlns:a16="http://schemas.microsoft.com/office/drawing/2014/main" id="{54D187E8-CFAD-E7F4-996C-9742E9EFD37F}"/>
              </a:ext>
            </a:extLst>
          </p:cNvPr>
          <p:cNvSpPr txBox="1">
            <a:spLocks/>
          </p:cNvSpPr>
          <p:nvPr/>
        </p:nvSpPr>
        <p:spPr>
          <a:xfrm>
            <a:off x="5869808" y="8327280"/>
            <a:ext cx="5841506" cy="2003788"/>
          </a:xfrm>
          <a:prstGeom prst="rect">
            <a:avLst/>
          </a:prstGeom>
        </p:spPr>
        <p:txBody>
          <a:bodyPr lIns="0" tIns="0" rIns="0" bIns="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708"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FillTx/>
                <a:latin typeface="Roboto Medium"/>
                <a:ea typeface="Haas Grot Text R 55 Roman"/>
                <a:cs typeface="Haas Grot Text R 55 Roman"/>
                <a:sym typeface="Haas Grot Text R 55 Roman"/>
              </a:defRPr>
            </a:lvl1pPr>
            <a:lvl2pPr marL="0" marR="0" indent="914353"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2pPr>
            <a:lvl3pPr marL="0" marR="0" indent="1828708"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3pPr>
            <a:lvl4pPr marL="0" marR="0" indent="2743062"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4pPr>
            <a:lvl5pPr marL="0" marR="0" indent="3657417"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5pPr>
            <a:lvl6pPr marL="0" marR="0" indent="457177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6pPr>
            <a:lvl7pPr marL="0" marR="0" indent="5486125"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7pPr>
            <a:lvl8pPr marL="0" marR="0" indent="6400479"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8pPr>
            <a:lvl9pPr marL="0" marR="0" indent="7314834"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lvl9pPr>
          </a:lstStyle>
          <a:p>
            <a:pPr algn="ctr"/>
            <a:r>
              <a:rPr lang="nb-NO" sz="17600" dirty="0">
                <a:solidFill>
                  <a:schemeClr val="tx1"/>
                </a:solidFill>
                <a:latin typeface="Roboto" panose="02000000000000000000" pitchFamily="2" charset="0"/>
                <a:ea typeface="Roboto" panose="02000000000000000000" pitchFamily="2" charset="0"/>
              </a:rPr>
              <a:t>6</a:t>
            </a:r>
          </a:p>
        </p:txBody>
      </p:sp>
      <p:sp>
        <p:nvSpPr>
          <p:cNvPr id="15" name="Ellipse 14">
            <a:extLst>
              <a:ext uri="{FF2B5EF4-FFF2-40B4-BE49-F238E27FC236}">
                <a16:creationId xmlns:a16="http://schemas.microsoft.com/office/drawing/2014/main" id="{94B70E61-D4E0-DE33-C850-2843BC2D1A5E}"/>
              </a:ext>
            </a:extLst>
          </p:cNvPr>
          <p:cNvSpPr/>
          <p:nvPr/>
        </p:nvSpPr>
        <p:spPr>
          <a:xfrm>
            <a:off x="1165458" y="1114549"/>
            <a:ext cx="7176116" cy="6215054"/>
          </a:xfrm>
          <a:prstGeom prst="ellipse">
            <a:avLst/>
          </a:prstGeom>
          <a:solidFill>
            <a:srgbClr val="DADA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7200"/>
          </a:p>
        </p:txBody>
      </p:sp>
      <p:sp>
        <p:nvSpPr>
          <p:cNvPr id="16" name="Plassholder for tekst 2">
            <a:extLst>
              <a:ext uri="{FF2B5EF4-FFF2-40B4-BE49-F238E27FC236}">
                <a16:creationId xmlns:a16="http://schemas.microsoft.com/office/drawing/2014/main" id="{5A1EFF7E-1C38-C8A5-E4C5-01388A2F41CA}"/>
              </a:ext>
            </a:extLst>
          </p:cNvPr>
          <p:cNvSpPr txBox="1">
            <a:spLocks/>
          </p:cNvSpPr>
          <p:nvPr/>
        </p:nvSpPr>
        <p:spPr>
          <a:xfrm>
            <a:off x="1006471" y="1855365"/>
            <a:ext cx="7176118" cy="4733422"/>
          </a:xfrm>
          <a:prstGeom prst="rect">
            <a:avLst/>
          </a:prstGeom>
        </p:spPr>
        <p:txBody>
          <a:bodyPr>
            <a:norm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17600" dirty="0">
                <a:latin typeface="Roboto" panose="02000000000000000000" pitchFamily="2" charset="0"/>
                <a:ea typeface="Roboto" panose="02000000000000000000" pitchFamily="2" charset="0"/>
              </a:rPr>
              <a:t>154</a:t>
            </a:r>
          </a:p>
        </p:txBody>
      </p:sp>
      <p:sp>
        <p:nvSpPr>
          <p:cNvPr id="17" name="Plassholder for tekst 1">
            <a:extLst>
              <a:ext uri="{FF2B5EF4-FFF2-40B4-BE49-F238E27FC236}">
                <a16:creationId xmlns:a16="http://schemas.microsoft.com/office/drawing/2014/main" id="{DF7BE96D-91C6-EC3B-75A4-A7E00438FA34}"/>
              </a:ext>
            </a:extLst>
          </p:cNvPr>
          <p:cNvSpPr txBox="1">
            <a:spLocks/>
          </p:cNvSpPr>
          <p:nvPr/>
        </p:nvSpPr>
        <p:spPr>
          <a:xfrm>
            <a:off x="1832764" y="4949488"/>
            <a:ext cx="5841504" cy="589596"/>
          </a:xfrm>
          <a:prstGeom prst="rect">
            <a:avLst/>
          </a:prstGeom>
        </p:spPr>
        <p:txBody>
          <a:bodyPr>
            <a:noAutofit/>
          </a:bodyPr>
          <a:lstStyle>
            <a:lvl1pPr marL="360000" marR="0" indent="-360000" algn="l" defTabSz="914400" rtl="0" eaLnBrk="1" latinLnBrk="0" hangingPunct="1">
              <a:lnSpc>
                <a:spcPct val="140000"/>
              </a:lnSpc>
              <a:spcBef>
                <a:spcPts val="0"/>
              </a:spcBef>
              <a:spcAft>
                <a:spcPts val="0"/>
              </a:spcAft>
              <a:buClrTx/>
              <a:buSzPct val="100000"/>
              <a:buFont typeface="Arial"/>
              <a:buChar char="•"/>
              <a:tabLst/>
              <a:defRPr sz="2500" b="0" i="0" u="none" strike="noStrike" cap="none" spc="0" baseline="0">
                <a:solidFill>
                  <a:srgbClr val="000000"/>
                </a:solidFill>
                <a:uFillTx/>
                <a:latin typeface="Roboto"/>
                <a:ea typeface="Roboto"/>
                <a:cs typeface="Roboto"/>
                <a:sym typeface="Haas Grot Text R 55 Roman"/>
              </a:defRPr>
            </a:lvl1pPr>
            <a:lvl2pPr marL="720000" marR="0" indent="-360000" algn="l" defTabSz="914400" rtl="0" eaLnBrk="1" latinLnBrk="0" hangingPunct="1">
              <a:lnSpc>
                <a:spcPct val="140000"/>
              </a:lnSpc>
              <a:spcBef>
                <a:spcPts val="0"/>
              </a:spcBef>
              <a:spcAft>
                <a:spcPts val="0"/>
              </a:spcAft>
              <a:buClrTx/>
              <a:buSzPct val="100000"/>
              <a:buFontTx/>
              <a:buChar char="–"/>
              <a:tabLst/>
              <a:defRPr sz="2000" b="0" i="0" u="none" strike="noStrike" cap="none" spc="0" baseline="0">
                <a:solidFill>
                  <a:srgbClr val="000000"/>
                </a:solidFill>
                <a:uFillTx/>
                <a:latin typeface="Haas Grot Text R 55 Roman"/>
                <a:ea typeface="Roboto"/>
                <a:cs typeface="Roboto"/>
                <a:sym typeface="Haas Grot Text R 55 Roman"/>
              </a:defRPr>
            </a:lvl2pPr>
            <a:lvl3pPr marL="107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3pPr>
            <a:lvl4pPr marL="1439999"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4pPr>
            <a:lvl5pPr marL="1800000" marR="0" indent="-360000" algn="l" defTabSz="914400" rtl="0" eaLnBrk="1" latinLnBrk="0" hangingPunct="1">
              <a:lnSpc>
                <a:spcPct val="140000"/>
              </a:lnSpc>
              <a:spcBef>
                <a:spcPts val="0"/>
              </a:spcBef>
              <a:spcAft>
                <a:spcPts val="0"/>
              </a:spcAft>
              <a:buClrTx/>
              <a:buSzPct val="100000"/>
              <a:buFont typeface="Arial"/>
              <a:buChar char="•"/>
              <a:tabLst/>
              <a:defRPr sz="2000" b="0" i="0" u="none" strike="noStrike" cap="none" spc="0" baseline="0">
                <a:solidFill>
                  <a:srgbClr val="000000"/>
                </a:solidFill>
                <a:uFillTx/>
                <a:latin typeface="Haas Grot Text R 55 Roman"/>
                <a:ea typeface="Roboto"/>
                <a:cs typeface="Roboto"/>
                <a:sym typeface="Haas Grot Text R 55 Roman"/>
              </a:defRPr>
            </a:lvl5pPr>
            <a:lvl6pPr marL="25908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6pPr>
            <a:lvl7pPr marL="30480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7pPr>
            <a:lvl8pPr marL="35052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8pPr>
            <a:lvl9pPr marL="3962400" marR="0" indent="-304800" algn="l" defTabSz="914400" rtl="0" eaLnBrk="1" latinLnBrk="0" hangingPunct="1">
              <a:lnSpc>
                <a:spcPts val="3200"/>
              </a:lnSpc>
              <a:spcBef>
                <a:spcPts val="0"/>
              </a:spcBef>
              <a:spcAft>
                <a:spcPts val="0"/>
              </a:spcAft>
              <a:buClrTx/>
              <a:buSzPct val="100000"/>
              <a:buFont typeface="Arial"/>
              <a:buChar char="•"/>
              <a:tabLst/>
              <a:defRPr sz="2400" b="0" i="0" u="none" strike="noStrike" cap="none" spc="0" baseline="0">
                <a:solidFill>
                  <a:srgbClr val="000000"/>
                </a:solidFill>
                <a:uFillTx/>
                <a:latin typeface="Haas Grot Text R 55 Roman"/>
                <a:ea typeface="Haas Grot Text R 55 Roman"/>
                <a:cs typeface="Haas Grot Text R 55 Roman"/>
                <a:sym typeface="Haas Grot Text R 55 Roman"/>
              </a:defRPr>
            </a:lvl9pPr>
          </a:lstStyle>
          <a:p>
            <a:pPr marL="0" indent="0" algn="ctr">
              <a:buNone/>
            </a:pPr>
            <a:r>
              <a:rPr lang="nb-NO" sz="3200" dirty="0">
                <a:latin typeface="Roboto" panose="02000000000000000000" pitchFamily="2" charset="0"/>
                <a:ea typeface="Roboto" panose="02000000000000000000" pitchFamily="2" charset="0"/>
              </a:rPr>
              <a:t>Ansatte i Oslo</a:t>
            </a:r>
          </a:p>
        </p:txBody>
      </p:sp>
      <p:sp>
        <p:nvSpPr>
          <p:cNvPr id="18" name="Text Placeholder 5">
            <a:extLst>
              <a:ext uri="{FF2B5EF4-FFF2-40B4-BE49-F238E27FC236}">
                <a16:creationId xmlns:a16="http://schemas.microsoft.com/office/drawing/2014/main" id="{465F3532-599E-4C46-8CE6-052AC228F1EE}"/>
              </a:ext>
            </a:extLst>
          </p:cNvPr>
          <p:cNvSpPr>
            <a:spLocks noGrp="1"/>
          </p:cNvSpPr>
          <p:nvPr>
            <p:ph type="body" sz="quarter" idx="27"/>
          </p:nvPr>
        </p:nvSpPr>
        <p:spPr>
          <a:xfrm>
            <a:off x="6707188" y="582613"/>
            <a:ext cx="10440987" cy="430212"/>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a:p>
            <a:endParaRPr lang="en-US" dirty="0"/>
          </a:p>
        </p:txBody>
      </p:sp>
    </p:spTree>
    <p:extLst>
      <p:ext uri="{BB962C8B-B14F-4D97-AF65-F5344CB8AC3E}">
        <p14:creationId xmlns:p14="http://schemas.microsoft.com/office/powerpoint/2010/main" val="37892525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DD28B830-E942-5DAE-211A-088184DFFAC3}"/>
              </a:ext>
            </a:extLst>
          </p:cNvPr>
          <p:cNvSpPr>
            <a:spLocks noGrp="1"/>
          </p:cNvSpPr>
          <p:nvPr>
            <p:ph type="sldNum" sz="quarter" idx="2"/>
          </p:nvPr>
        </p:nvSpPr>
        <p:spPr>
          <a:xfrm>
            <a:off x="23684640" y="12927529"/>
            <a:ext cx="115160" cy="215444"/>
          </a:xfrm>
        </p:spPr>
        <p:txBody>
          <a:bodyPr/>
          <a:lstStyle/>
          <a:p>
            <a:fld id="{86CB4B4D-7CA3-9044-876B-883B54F8677D}" type="slidenum">
              <a:rPr lang="nb-NO" smtClean="0"/>
              <a:t>8</a:t>
            </a:fld>
            <a:endParaRPr lang="nb-NO"/>
          </a:p>
        </p:txBody>
      </p:sp>
      <p:sp>
        <p:nvSpPr>
          <p:cNvPr id="3" name="Plassholder for tekst 2">
            <a:extLst>
              <a:ext uri="{FF2B5EF4-FFF2-40B4-BE49-F238E27FC236}">
                <a16:creationId xmlns:a16="http://schemas.microsoft.com/office/drawing/2014/main" id="{CA2EDFF8-E582-F0D9-EC24-2CD48E791738}"/>
              </a:ext>
            </a:extLst>
          </p:cNvPr>
          <p:cNvSpPr>
            <a:spLocks noGrp="1"/>
          </p:cNvSpPr>
          <p:nvPr>
            <p:ph type="body" sz="quarter" idx="23"/>
          </p:nvPr>
        </p:nvSpPr>
        <p:spPr>
          <a:xfrm>
            <a:off x="4114237" y="1839995"/>
            <a:ext cx="15627646" cy="2543754"/>
          </a:xfrm>
        </p:spPr>
        <p:txBody>
          <a:bodyPr/>
          <a:lstStyle/>
          <a:p>
            <a:pPr algn="ctr"/>
            <a:r>
              <a:rPr lang="nb-NO" dirty="0"/>
              <a:t>Noen av våre kunder</a:t>
            </a:r>
          </a:p>
        </p:txBody>
      </p:sp>
      <p:sp>
        <p:nvSpPr>
          <p:cNvPr id="4" name="Plassholder for tekst 3">
            <a:extLst>
              <a:ext uri="{FF2B5EF4-FFF2-40B4-BE49-F238E27FC236}">
                <a16:creationId xmlns:a16="http://schemas.microsoft.com/office/drawing/2014/main" id="{1DB5C578-FA9F-6493-616F-A0764FEB1511}"/>
              </a:ext>
            </a:extLst>
          </p:cNvPr>
          <p:cNvSpPr>
            <a:spLocks noGrp="1"/>
          </p:cNvSpPr>
          <p:nvPr>
            <p:ph type="body" sz="half" idx="24"/>
          </p:nvPr>
        </p:nvSpPr>
        <p:spPr/>
        <p:txBody>
          <a:bodyPr/>
          <a:lstStyle/>
          <a:p>
            <a:endParaRPr lang="nb-NO" dirty="0"/>
          </a:p>
        </p:txBody>
      </p:sp>
      <p:sp>
        <p:nvSpPr>
          <p:cNvPr id="6" name="Plassholder for dato 5">
            <a:extLst>
              <a:ext uri="{FF2B5EF4-FFF2-40B4-BE49-F238E27FC236}">
                <a16:creationId xmlns:a16="http://schemas.microsoft.com/office/drawing/2014/main" id="{35E4566F-7D2B-7D74-F10C-0C506CAE58F7}"/>
              </a:ext>
            </a:extLst>
          </p:cNvPr>
          <p:cNvSpPr>
            <a:spLocks noGrp="1"/>
          </p:cNvSpPr>
          <p:nvPr>
            <p:ph type="dt" sz="half" idx="27"/>
          </p:nvPr>
        </p:nvSpPr>
        <p:spPr/>
        <p:txBody>
          <a:bodyPr/>
          <a:lstStyle/>
          <a:p>
            <a:pPr algn="r"/>
            <a:fld id="{461B9792-1B2B-403A-AB22-9C259BC2A77B}" type="datetime1">
              <a:rPr lang="pl-PL" smtClean="0"/>
              <a:t>08.11.2022</a:t>
            </a:fld>
            <a:endParaRPr lang="en-US"/>
          </a:p>
        </p:txBody>
      </p:sp>
      <p:pic>
        <p:nvPicPr>
          <p:cNvPr id="7" name="Bilde 6">
            <a:extLst>
              <a:ext uri="{FF2B5EF4-FFF2-40B4-BE49-F238E27FC236}">
                <a16:creationId xmlns:a16="http://schemas.microsoft.com/office/drawing/2014/main" id="{FCAE1CB2-8D7A-E27B-E35B-6341C5E3E42D}"/>
              </a:ext>
            </a:extLst>
          </p:cNvPr>
          <p:cNvPicPr>
            <a:picLocks noChangeAspect="1"/>
          </p:cNvPicPr>
          <p:nvPr/>
        </p:nvPicPr>
        <p:blipFill>
          <a:blip r:embed="rId3"/>
          <a:stretch>
            <a:fillRect/>
          </a:stretch>
        </p:blipFill>
        <p:spPr>
          <a:xfrm>
            <a:off x="2155465" y="4383749"/>
            <a:ext cx="20073070" cy="7696410"/>
          </a:xfrm>
          <a:prstGeom prst="rect">
            <a:avLst/>
          </a:prstGeom>
        </p:spPr>
      </p:pic>
      <mc:AlternateContent xmlns:mc="http://schemas.openxmlformats.org/markup-compatibility/2006">
        <mc:Choice xmlns:p14="http://schemas.microsoft.com/office/powerpoint/2010/main" Requires="p14">
          <p:contentPart p14:bwMode="auto" r:id="rId4">
            <p14:nvContentPartPr>
              <p14:cNvPr id="8" name="Håndskrift 7">
                <a:extLst>
                  <a:ext uri="{FF2B5EF4-FFF2-40B4-BE49-F238E27FC236}">
                    <a16:creationId xmlns:a16="http://schemas.microsoft.com/office/drawing/2014/main" id="{26A92849-D23B-7D50-A8B0-0C093B555799}"/>
                  </a:ext>
                </a:extLst>
              </p14:cNvPr>
              <p14:cNvContentPartPr/>
              <p14:nvPr/>
            </p14:nvContentPartPr>
            <p14:xfrm>
              <a:off x="18565874" y="9965663"/>
              <a:ext cx="2430720" cy="1620720"/>
            </p14:xfrm>
          </p:contentPart>
        </mc:Choice>
        <mc:Fallback>
          <p:pic>
            <p:nvPicPr>
              <p:cNvPr id="8" name="Håndskrift 7">
                <a:extLst>
                  <a:ext uri="{FF2B5EF4-FFF2-40B4-BE49-F238E27FC236}">
                    <a16:creationId xmlns:a16="http://schemas.microsoft.com/office/drawing/2014/main" id="{26A92849-D23B-7D50-A8B0-0C093B555799}"/>
                  </a:ext>
                </a:extLst>
              </p:cNvPr>
              <p:cNvPicPr/>
              <p:nvPr/>
            </p:nvPicPr>
            <p:blipFill>
              <a:blip r:embed="rId5"/>
              <a:stretch>
                <a:fillRect/>
              </a:stretch>
            </p:blipFill>
            <p:spPr>
              <a:xfrm>
                <a:off x="18502865" y="9902649"/>
                <a:ext cx="2556379" cy="174638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Håndskrift 4">
                <a:extLst>
                  <a:ext uri="{FF2B5EF4-FFF2-40B4-BE49-F238E27FC236}">
                    <a16:creationId xmlns:a16="http://schemas.microsoft.com/office/drawing/2014/main" id="{8801A9FD-9910-641F-AD79-A7423B10FC59}"/>
                  </a:ext>
                </a:extLst>
              </p14:cNvPr>
              <p14:cNvContentPartPr/>
              <p14:nvPr/>
            </p14:nvContentPartPr>
            <p14:xfrm>
              <a:off x="18565874" y="10118063"/>
              <a:ext cx="2430720" cy="1620720"/>
            </p14:xfrm>
          </p:contentPart>
        </mc:Choice>
        <mc:Fallback>
          <p:pic>
            <p:nvPicPr>
              <p:cNvPr id="5" name="Håndskrift 4">
                <a:extLst>
                  <a:ext uri="{FF2B5EF4-FFF2-40B4-BE49-F238E27FC236}">
                    <a16:creationId xmlns:a16="http://schemas.microsoft.com/office/drawing/2014/main" id="{8801A9FD-9910-641F-AD79-A7423B10FC59}"/>
                  </a:ext>
                </a:extLst>
              </p:cNvPr>
              <p:cNvPicPr/>
              <p:nvPr/>
            </p:nvPicPr>
            <p:blipFill>
              <a:blip r:embed="rId5"/>
              <a:stretch>
                <a:fillRect/>
              </a:stretch>
            </p:blipFill>
            <p:spPr>
              <a:xfrm>
                <a:off x="18502865" y="10055049"/>
                <a:ext cx="2556379" cy="1746388"/>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Håndskrift 8">
                <a:extLst>
                  <a:ext uri="{FF2B5EF4-FFF2-40B4-BE49-F238E27FC236}">
                    <a16:creationId xmlns:a16="http://schemas.microsoft.com/office/drawing/2014/main" id="{C5365E6D-1202-49F8-B900-F9AD63047E19}"/>
                  </a:ext>
                </a:extLst>
              </p14:cNvPr>
              <p14:cNvContentPartPr/>
              <p14:nvPr/>
            </p14:nvContentPartPr>
            <p14:xfrm>
              <a:off x="18718274" y="10118063"/>
              <a:ext cx="2430720" cy="1620720"/>
            </p14:xfrm>
          </p:contentPart>
        </mc:Choice>
        <mc:Fallback>
          <p:pic>
            <p:nvPicPr>
              <p:cNvPr id="9" name="Håndskrift 8">
                <a:extLst>
                  <a:ext uri="{FF2B5EF4-FFF2-40B4-BE49-F238E27FC236}">
                    <a16:creationId xmlns:a16="http://schemas.microsoft.com/office/drawing/2014/main" id="{C5365E6D-1202-49F8-B900-F9AD63047E19}"/>
                  </a:ext>
                </a:extLst>
              </p:cNvPr>
              <p:cNvPicPr/>
              <p:nvPr/>
            </p:nvPicPr>
            <p:blipFill>
              <a:blip r:embed="rId5"/>
              <a:stretch>
                <a:fillRect/>
              </a:stretch>
            </p:blipFill>
            <p:spPr>
              <a:xfrm>
                <a:off x="18655265" y="10055049"/>
                <a:ext cx="2556379" cy="1746388"/>
              </a:xfrm>
              <a:prstGeom prst="rect">
                <a:avLst/>
              </a:prstGeom>
            </p:spPr>
          </p:pic>
        </mc:Fallback>
      </mc:AlternateContent>
      <p:sp>
        <p:nvSpPr>
          <p:cNvPr id="10" name="Text Placeholder 5">
            <a:extLst>
              <a:ext uri="{FF2B5EF4-FFF2-40B4-BE49-F238E27FC236}">
                <a16:creationId xmlns:a16="http://schemas.microsoft.com/office/drawing/2014/main" id="{003378A5-1B7A-AA25-EA20-AFC953E77160}"/>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48740064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Slide Number"/>
          <p:cNvSpPr txBox="1">
            <a:spLocks noGrp="1"/>
          </p:cNvSpPr>
          <p:nvPr>
            <p:ph type="sldNum" sz="quarter" idx="2"/>
          </p:nvPr>
        </p:nvSpPr>
        <p:spPr>
          <a:xfrm>
            <a:off x="23684640" y="12927530"/>
            <a:ext cx="115160" cy="215444"/>
          </a:xfr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rPr lang="en-US" kern="0"/>
              <a:pPr/>
              <a:t>9</a:t>
            </a:fld>
            <a:endParaRPr lang="en-US" kern="0"/>
          </a:p>
        </p:txBody>
      </p:sp>
      <p:sp>
        <p:nvSpPr>
          <p:cNvPr id="625" name="At vero eos et accusamus et iusto odio dignissimos ducimus qui blanditiis."/>
          <p:cNvSpPr txBox="1">
            <a:spLocks noGrp="1"/>
          </p:cNvSpPr>
          <p:nvPr>
            <p:ph type="body" sz="quarter" idx="23"/>
          </p:nvPr>
        </p:nvSpPr>
        <p:spPr>
          <a:xfrm>
            <a:off x="2448320" y="1906988"/>
            <a:ext cx="15824700" cy="3796352"/>
          </a:xfrm>
        </p:spPr>
        <p:txBody>
          <a:bodyPr/>
          <a:lstStyle/>
          <a:p>
            <a:r>
              <a:rPr lang="nb-NO" dirty="0"/>
              <a:t>Forte Home: Oslo</a:t>
            </a:r>
          </a:p>
        </p:txBody>
      </p:sp>
      <p:sp>
        <p:nvSpPr>
          <p:cNvPr id="626" name="At vero eos et accusamus et iusto odio dignissimos ducimus qui blanditiis praesentium voluptatum deleniti atque corrupti quos dolores et quas molestias excepturi sint occaecati cupiditate non provident, similique sunt in culpa qui officia deserunt mollit"/>
          <p:cNvSpPr txBox="1">
            <a:spLocks noGrp="1"/>
          </p:cNvSpPr>
          <p:nvPr>
            <p:ph type="body" sz="half" idx="24"/>
          </p:nvPr>
        </p:nvSpPr>
        <p:spPr>
          <a:xfrm>
            <a:off x="2433812" y="6337552"/>
            <a:ext cx="9101696" cy="5037064"/>
          </a:xfrm>
        </p:spPr>
        <p:txBody>
          <a:bodyPr>
            <a:normAutofit/>
          </a:bodyPr>
          <a:lstStyle/>
          <a:p>
            <a:pPr marL="571500" indent="-571500" fontAlgn="base">
              <a:buFont typeface="Arial" panose="020B0604020202020204" pitchFamily="34" charset="0"/>
              <a:buChar char="•"/>
            </a:pPr>
            <a:r>
              <a:rPr lang="nb-NO" dirty="0"/>
              <a:t>Wergelandsveien 25, ved slottsparken</a:t>
            </a:r>
            <a:r>
              <a:rPr lang="en-US" dirty="0"/>
              <a:t>​</a:t>
            </a:r>
          </a:p>
          <a:p>
            <a:pPr marL="571500" indent="-571500" fontAlgn="base">
              <a:buFont typeface="Arial" panose="020B0604020202020204" pitchFamily="34" charset="0"/>
              <a:buChar char="•"/>
            </a:pPr>
            <a:r>
              <a:rPr lang="nb-NO" dirty="0"/>
              <a:t>Fagsamlinger</a:t>
            </a:r>
            <a:r>
              <a:rPr lang="en-US" dirty="0"/>
              <a:t>​</a:t>
            </a:r>
          </a:p>
          <a:p>
            <a:pPr marL="571500" indent="-571500" fontAlgn="base">
              <a:buFont typeface="Arial" panose="020B0604020202020204" pitchFamily="34" charset="0"/>
              <a:buChar char="•"/>
            </a:pPr>
            <a:r>
              <a:rPr lang="nb-NO" dirty="0"/>
              <a:t>Treningsrom​</a:t>
            </a:r>
            <a:endParaRPr lang="en-US" dirty="0"/>
          </a:p>
          <a:p>
            <a:pPr marL="571500" indent="-571500" fontAlgn="base">
              <a:buFont typeface="Arial" panose="020B0604020202020204" pitchFamily="34" charset="0"/>
              <a:buChar char="•"/>
            </a:pPr>
            <a:r>
              <a:rPr lang="nb-NO" dirty="0"/>
              <a:t>Parkeringsplasser og sykkelskur​</a:t>
            </a:r>
          </a:p>
          <a:p>
            <a:pPr marL="571500" indent="-571500" fontAlgn="base">
              <a:buFont typeface="Arial" panose="020B0604020202020204" pitchFamily="34" charset="0"/>
              <a:buChar char="•"/>
            </a:pPr>
            <a:r>
              <a:rPr lang="nb-NO" dirty="0"/>
              <a:t>Kantine med egen kokk</a:t>
            </a:r>
          </a:p>
          <a:p>
            <a:pPr marL="571500" indent="-571500" fontAlgn="base">
              <a:buFont typeface="Arial" panose="020B0604020202020204" pitchFamily="34" charset="0"/>
              <a:buChar char="•"/>
            </a:pPr>
            <a:r>
              <a:rPr lang="nb-NO" dirty="0"/>
              <a:t>Ansatte kan bruke lokalene, også til egne initiativer på ettermiddag og kveld​</a:t>
            </a:r>
          </a:p>
          <a:p>
            <a:pPr fontAlgn="base"/>
            <a:endParaRPr lang="nb-NO" dirty="0"/>
          </a:p>
          <a:p>
            <a:pPr marL="571500" indent="-571500" fontAlgn="base">
              <a:buFont typeface="Arial" panose="020B0604020202020204" pitchFamily="34" charset="0"/>
              <a:buChar char="•"/>
            </a:pPr>
            <a:endParaRPr lang="nb-NO" sz="2800" dirty="0"/>
          </a:p>
        </p:txBody>
      </p:sp>
      <p:sp>
        <p:nvSpPr>
          <p:cNvPr id="2" name="Date Placeholder 1">
            <a:extLst>
              <a:ext uri="{FF2B5EF4-FFF2-40B4-BE49-F238E27FC236}">
                <a16:creationId xmlns:a16="http://schemas.microsoft.com/office/drawing/2014/main" id="{D01D635D-A966-4A92-B12A-D38FCCB20B12}"/>
              </a:ext>
            </a:extLst>
          </p:cNvPr>
          <p:cNvSpPr>
            <a:spLocks noGrp="1"/>
          </p:cNvSpPr>
          <p:nvPr>
            <p:ph type="dt" sz="half" idx="27"/>
          </p:nvPr>
        </p:nvSpPr>
        <p:spPr>
          <a:xfrm>
            <a:off x="22690667" y="582673"/>
            <a:ext cx="1071034" cy="203202"/>
          </a:xfrm>
        </p:spPr>
        <p:txBody>
          <a:bodyPr/>
          <a:lstStyle/>
          <a:p>
            <a:fld id="{6042C2C6-CA32-4982-AFCD-CE40D8BAC0CF}" type="datetime1">
              <a:rPr lang="pl-PL" kern="0">
                <a:solidFill>
                  <a:srgbClr val="000000"/>
                </a:solidFill>
                <a:sym typeface="Haas Grot Text R 55 Roman"/>
              </a:rPr>
              <a:pPr/>
              <a:t>08.11.2022</a:t>
            </a:fld>
            <a:endParaRPr lang="en-US" kern="0">
              <a:solidFill>
                <a:srgbClr val="000000"/>
              </a:solidFill>
              <a:sym typeface="Haas Grot Text R 55 Roman"/>
            </a:endParaRPr>
          </a:p>
        </p:txBody>
      </p:sp>
      <p:pic>
        <p:nvPicPr>
          <p:cNvPr id="3074" name="Picture 2">
            <a:extLst>
              <a:ext uri="{FF2B5EF4-FFF2-40B4-BE49-F238E27FC236}">
                <a16:creationId xmlns:a16="http://schemas.microsoft.com/office/drawing/2014/main" id="{6AF9AB46-A453-15E1-8EF3-0EFA61317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9412" y="1121350"/>
            <a:ext cx="8689568" cy="5787108"/>
          </a:xfrm>
          <a:prstGeom prst="rect">
            <a:avLst/>
          </a:prstGeom>
          <a:noFill/>
          <a:extLst>
            <a:ext uri="{909E8E84-426E-40DD-AFC4-6F175D3DCCD1}">
              <a14:hiddenFill xmlns:a14="http://schemas.microsoft.com/office/drawing/2010/main">
                <a:solidFill>
                  <a:srgbClr val="FFFFFF"/>
                </a:solidFill>
              </a14:hiddenFill>
            </a:ext>
          </a:extLst>
        </p:spPr>
      </p:pic>
      <p:pic>
        <p:nvPicPr>
          <p:cNvPr id="4" name="Bilde 3" descr="Et bilde som inneholder person, innendørs, personer, gruppe">
            <a:extLst>
              <a:ext uri="{FF2B5EF4-FFF2-40B4-BE49-F238E27FC236}">
                <a16:creationId xmlns:a16="http://schemas.microsoft.com/office/drawing/2014/main" id="{F7156C43-0D8F-EE9A-032C-5689AFFC0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8317" y="7081368"/>
            <a:ext cx="8680662" cy="5787108"/>
          </a:xfrm>
          <a:prstGeom prst="rect">
            <a:avLst/>
          </a:prstGeom>
        </p:spPr>
      </p:pic>
      <p:sp>
        <p:nvSpPr>
          <p:cNvPr id="3" name="Text Placeholder 5">
            <a:extLst>
              <a:ext uri="{FF2B5EF4-FFF2-40B4-BE49-F238E27FC236}">
                <a16:creationId xmlns:a16="http://schemas.microsoft.com/office/drawing/2014/main" id="{1F5833B6-A51D-7894-7B7A-483EA0839BFC}"/>
              </a:ext>
            </a:extLst>
          </p:cNvPr>
          <p:cNvSpPr>
            <a:spLocks noGrp="1"/>
          </p:cNvSpPr>
          <p:nvPr>
            <p:ph type="body" sz="quarter" idx="26"/>
          </p:nvPr>
        </p:nvSpPr>
        <p:spPr>
          <a:xfrm>
            <a:off x="6707782" y="582672"/>
            <a:ext cx="10440558" cy="430887"/>
          </a:xfrm>
        </p:spPr>
        <p:txBody>
          <a:bodyPr/>
          <a:lstStyle/>
          <a:p>
            <a:r>
              <a:rPr lang="en-US" dirty="0"/>
              <a:t>ADA NTNU</a:t>
            </a:r>
          </a:p>
          <a:p>
            <a:r>
              <a:rPr lang="en-US" dirty="0" err="1"/>
              <a:t>Bygg</a:t>
            </a:r>
            <a:r>
              <a:rPr lang="en-US" dirty="0"/>
              <a:t> din </a:t>
            </a:r>
            <a:r>
              <a:rPr lang="en-US" dirty="0" err="1"/>
              <a:t>portefølje</a:t>
            </a:r>
            <a:r>
              <a:rPr lang="en-US" dirty="0"/>
              <a:t> &amp; Last den </a:t>
            </a:r>
            <a:r>
              <a:rPr lang="en-US" dirty="0" err="1"/>
              <a:t>opp</a:t>
            </a:r>
            <a:r>
              <a:rPr lang="en-US" dirty="0"/>
              <a:t> </a:t>
            </a:r>
            <a:r>
              <a:rPr lang="en-US" dirty="0" err="1"/>
              <a:t>til</a:t>
            </a:r>
            <a:r>
              <a:rPr lang="en-US" dirty="0"/>
              <a:t> </a:t>
            </a:r>
            <a:r>
              <a:rPr lang="en-US" dirty="0" err="1"/>
              <a:t>skyen</a:t>
            </a:r>
            <a:endParaRPr lang="en-US" dirty="0"/>
          </a:p>
        </p:txBody>
      </p:sp>
    </p:spTree>
    <p:extLst>
      <p:ext uri="{BB962C8B-B14F-4D97-AF65-F5344CB8AC3E}">
        <p14:creationId xmlns:p14="http://schemas.microsoft.com/office/powerpoint/2010/main" val="2123775307"/>
      </p:ext>
    </p:extLst>
  </p:cSld>
  <p:clrMapOvr>
    <a:masterClrMapping/>
  </p:clrMapOvr>
  <p:transition spd="med"/>
</p:sld>
</file>

<file path=ppt/theme/theme1.xml><?xml version="1.0" encoding="utf-8"?>
<a:theme xmlns:a="http://schemas.openxmlformats.org/drawingml/2006/main" name="Forte Digital 2021">
  <a:themeElements>
    <a:clrScheme name="Forte Digital 2021">
      <a:dk1>
        <a:srgbClr val="000000"/>
      </a:dk1>
      <a:lt1>
        <a:srgbClr val="FFFFFF"/>
      </a:lt1>
      <a:dk2>
        <a:srgbClr val="A7A7A7"/>
      </a:dk2>
      <a:lt2>
        <a:srgbClr val="535353"/>
      </a:lt2>
      <a:accent1>
        <a:srgbClr val="E70014"/>
      </a:accent1>
      <a:accent2>
        <a:srgbClr val="DAD9FF"/>
      </a:accent2>
      <a:accent3>
        <a:srgbClr val="E7C4A1"/>
      </a:accent3>
      <a:accent4>
        <a:srgbClr val="9CB1FC"/>
      </a:accent4>
      <a:accent5>
        <a:srgbClr val="707070"/>
      </a:accent5>
      <a:accent6>
        <a:srgbClr val="9B9B9B"/>
      </a:accent6>
      <a:hlink>
        <a:srgbClr val="0000FF"/>
      </a:hlink>
      <a:folHlink>
        <a:srgbClr val="FF00FF"/>
      </a:folHlink>
    </a:clrScheme>
    <a:fontScheme name="Forte Digital 2021">
      <a:majorFont>
        <a:latin typeface="Roboto"/>
        <a:ea typeface="Helvetica"/>
        <a:cs typeface="Helvetica"/>
      </a:majorFont>
      <a:minorFont>
        <a:latin typeface="Roboto"/>
        <a:ea typeface="Calibri"/>
        <a:cs typeface="Calibri"/>
      </a:minorFont>
    </a:fontScheme>
    <a:fmtScheme name="SD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orte-pres-template-2021.potx" id="{EB903CBB-0260-43CB-A076-6EC4B8D59E55}" vid="{BA13ED50-E5BA-4E51-A652-2BDBF36789BF}"/>
    </a:ext>
  </a:extLst>
</a:theme>
</file>

<file path=ppt/theme/theme2.xml><?xml version="1.0" encoding="utf-8"?>
<a:theme xmlns:a="http://schemas.openxmlformats.org/drawingml/2006/main" name="SDG">
  <a:themeElements>
    <a:clrScheme name="SDG">
      <a:dk1>
        <a:srgbClr val="000000"/>
      </a:dk1>
      <a:lt1>
        <a:srgbClr val="FFFFFF"/>
      </a:lt1>
      <a:dk2>
        <a:srgbClr val="A7A7A7"/>
      </a:dk2>
      <a:lt2>
        <a:srgbClr val="535353"/>
      </a:lt2>
      <a:accent1>
        <a:srgbClr val="083DF8"/>
      </a:accent1>
      <a:accent2>
        <a:srgbClr val="FFC4D1"/>
      </a:accent2>
      <a:accent3>
        <a:srgbClr val="B69E63"/>
      </a:accent3>
      <a:accent4>
        <a:srgbClr val="9CB1FC"/>
      </a:accent4>
      <a:accent5>
        <a:srgbClr val="707070"/>
      </a:accent5>
      <a:accent6>
        <a:srgbClr val="9B9B9B"/>
      </a:accent6>
      <a:hlink>
        <a:srgbClr val="0000FF"/>
      </a:hlink>
      <a:folHlink>
        <a:srgbClr val="FF00FF"/>
      </a:folHlink>
    </a:clrScheme>
    <a:fontScheme name="SDG">
      <a:majorFont>
        <a:latin typeface="Helvetica"/>
        <a:ea typeface="Helvetica"/>
        <a:cs typeface="Helvetica"/>
      </a:majorFont>
      <a:minorFont>
        <a:latin typeface="Calibri"/>
        <a:ea typeface="Calibri"/>
        <a:cs typeface="Calibri"/>
      </a:minorFont>
    </a:fontScheme>
    <a:fmtScheme name="SD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1828708"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aas Grot Text R 55 Roman"/>
            <a:ea typeface="Haas Grot Text R 55 Roman"/>
            <a:cs typeface="Haas Grot Text R 55 Roman"/>
            <a:sym typeface="Haas Grot Text R 55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0426bbb-e931-4f4d-b895-3be952bec426" xsi:nil="true"/>
    <lcf76f155ced4ddcb4097134ff3c332f xmlns="2986cf96-c976-4d94-b310-5c78e7d7a72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14E71D3000554EA33B5DAD6C25C523" ma:contentTypeVersion="17" ma:contentTypeDescription="Create a new document." ma:contentTypeScope="" ma:versionID="8e70ec8662d07fa0283219a6f44dc3ff">
  <xsd:schema xmlns:xsd="http://www.w3.org/2001/XMLSchema" xmlns:xs="http://www.w3.org/2001/XMLSchema" xmlns:p="http://schemas.microsoft.com/office/2006/metadata/properties" xmlns:ns2="2986cf96-c976-4d94-b310-5c78e7d7a727" xmlns:ns3="30426bbb-e931-4f4d-b895-3be952bec426" targetNamespace="http://schemas.microsoft.com/office/2006/metadata/properties" ma:root="true" ma:fieldsID="be12a4d147dda1e8502a96080971ddad" ns2:_="" ns3:_="">
    <xsd:import namespace="2986cf96-c976-4d94-b310-5c78e7d7a727"/>
    <xsd:import namespace="30426bbb-e931-4f4d-b895-3be952bec4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6cf96-c976-4d94-b310-5c78e7d7a72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09b34e1-4846-43a3-857d-cf2ded31b8d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0426bbb-e931-4f4d-b895-3be952bec42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b4a25ae-8028-4b92-a35a-de70ae8bbb2b}" ma:internalName="TaxCatchAll" ma:showField="CatchAllData" ma:web="30426bbb-e931-4f4d-b895-3be952bec4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855ACB-19BA-4505-B863-56F4AA197C13}">
  <ds:schemaRefs>
    <ds:schemaRef ds:uri="http://schemas.microsoft.com/office/2006/metadata/properties"/>
    <ds:schemaRef ds:uri="http://schemas.microsoft.com/office/infopath/2007/PartnerControls"/>
    <ds:schemaRef ds:uri="30426bbb-e931-4f4d-b895-3be952bec426"/>
    <ds:schemaRef ds:uri="2986cf96-c976-4d94-b310-5c78e7d7a727"/>
  </ds:schemaRefs>
</ds:datastoreItem>
</file>

<file path=customXml/itemProps2.xml><?xml version="1.0" encoding="utf-8"?>
<ds:datastoreItem xmlns:ds="http://schemas.openxmlformats.org/officeDocument/2006/customXml" ds:itemID="{0B2387E2-2D3F-4889-8CB2-65897660B8FC}">
  <ds:schemaRefs>
    <ds:schemaRef ds:uri="http://schemas.microsoft.com/sharepoint/v3/contenttype/forms"/>
  </ds:schemaRefs>
</ds:datastoreItem>
</file>

<file path=customXml/itemProps3.xml><?xml version="1.0" encoding="utf-8"?>
<ds:datastoreItem xmlns:ds="http://schemas.openxmlformats.org/officeDocument/2006/customXml" ds:itemID="{E825B65F-2CA5-476A-9D98-928A7210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86cf96-c976-4d94-b310-5c78e7d7a727"/>
    <ds:schemaRef ds:uri="30426bbb-e931-4f4d-b895-3be952bec4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Forte Digital 2021</Template>
  <TotalTime>755</TotalTime>
  <Words>2506</Words>
  <Application>Microsoft Office PowerPoint</Application>
  <PresentationFormat>Egendefinert</PresentationFormat>
  <Paragraphs>379</Paragraphs>
  <Slides>56</Slides>
  <Notes>4</Notes>
  <HiddenSlides>0</HiddenSlides>
  <MMClips>0</MMClips>
  <ScaleCrop>false</ScaleCrop>
  <HeadingPairs>
    <vt:vector size="6" baseType="variant">
      <vt:variant>
        <vt:lpstr>Brukte skrifter</vt:lpstr>
      </vt:variant>
      <vt:variant>
        <vt:i4>8</vt:i4>
      </vt:variant>
      <vt:variant>
        <vt:lpstr>Tema</vt:lpstr>
      </vt:variant>
      <vt:variant>
        <vt:i4>1</vt:i4>
      </vt:variant>
      <vt:variant>
        <vt:lpstr>Lysbildetitler</vt:lpstr>
      </vt:variant>
      <vt:variant>
        <vt:i4>56</vt:i4>
      </vt:variant>
    </vt:vector>
  </HeadingPairs>
  <TitlesOfParts>
    <vt:vector size="65" baseType="lpstr">
      <vt:lpstr>Arial</vt:lpstr>
      <vt:lpstr>Calibri</vt:lpstr>
      <vt:lpstr>Helvetica</vt:lpstr>
      <vt:lpstr>Haas Grot Disp R 55 Roman</vt:lpstr>
      <vt:lpstr>Haas Grot Text R 55 Roman</vt:lpstr>
      <vt:lpstr>Nova Cut</vt:lpstr>
      <vt:lpstr>Roboto</vt:lpstr>
      <vt:lpstr>Roboto Medium</vt:lpstr>
      <vt:lpstr>Forte Digital 2021</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Hans Huseklepp</dc:creator>
  <cp:lastModifiedBy>Lisa Enge Haukås</cp:lastModifiedBy>
  <cp:revision>19</cp:revision>
  <dcterms:created xsi:type="dcterms:W3CDTF">2020-12-22T12:43:57Z</dcterms:created>
  <dcterms:modified xsi:type="dcterms:W3CDTF">2022-11-08T16:25:52Z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0x010100B214E71D3000554EA33B5DAD6C25C523</vt:lpwstr>
  </property>
</Properties>
</file>